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522035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Merlin I</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au613021205033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a16="http://schemas.microsoft.com/office/drawing/2014/main"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a16="http://schemas.microsoft.com/office/drawing/2014/main"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a16="http://schemas.microsoft.com/office/drawing/2014/main" id="{28750E06-47BC-01ED-BA08-1A04618BA5A5}"/>
              </a:ext>
            </a:extLst>
          </p:cNvPr>
          <p:cNvSpPr txBox="1"/>
          <p:nvPr/>
        </p:nvSpPr>
        <p:spPr>
          <a:xfrm>
            <a:off x="1997003"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5C6E7481-DBC3-AE67-4E07-735657590E93}"/>
              </a:ext>
            </a:extLst>
          </p:cNvPr>
          <p:cNvSpPr txBox="1"/>
          <p:nvPr/>
        </p:nvSpPr>
        <p:spPr>
          <a:xfrm>
            <a:off x="1448853" y="174758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2179A7E0-BBAB-2FFB-441C-EA88BBE05F09}"/>
              </a:ext>
            </a:extLst>
          </p:cNvPr>
          <p:cNvSpPr txBox="1"/>
          <p:nvPr/>
        </p:nvSpPr>
        <p:spPr>
          <a:xfrm>
            <a:off x="1866900" y="193745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a16="http://schemas.microsoft.com/office/drawing/2014/main"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727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2024-04-08T16:27:43Z</dcterms:modified>
</cp:coreProperties>
</file>