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4499992" y="0"/>
            <a:ext cx="4176464" cy="4293096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992" y="2244620"/>
            <a:ext cx="417646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bg-BG" altLang="ko-KR" sz="3200" b="1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Уеб-базирана система за цитати</a:t>
            </a:r>
            <a:endParaRPr lang="bg-BG" altLang="ko-KR" sz="3200" b="1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altLang="ko-KR" sz="3200" b="1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 </a:t>
            </a:r>
            <a:r>
              <a:rPr lang="bg-BG" altLang="ko-KR" sz="3200" b="1" dirty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 ПЧМИ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99992" y="1004765"/>
            <a:ext cx="41764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Quotea</a:t>
            </a:r>
            <a:endParaRPr lang="en-US" altLang="ko-KR" sz="6600" b="1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4048" y="2002531"/>
            <a:ext cx="3168352" cy="144016"/>
            <a:chOff x="899592" y="1359873"/>
            <a:chExt cx="3168352" cy="144016"/>
          </a:xfrm>
        </p:grpSpPr>
        <p:sp>
          <p:nvSpPr>
            <p:cNvPr id="3" name="Rectangle 2"/>
            <p:cNvSpPr/>
            <p:nvPr/>
          </p:nvSpPr>
          <p:spPr>
            <a:xfrm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1800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>
              <a:off x="899592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4788024" y="5661248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Мерлин Мехмед, ФН: 61890</a:t>
            </a:r>
          </a:p>
          <a:p>
            <a:pPr algn="r"/>
            <a:r>
              <a:rPr lang="bg-BG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Полина Тодорова, ФН: 61931</a:t>
            </a:r>
          </a:p>
          <a:p>
            <a:pPr algn="r"/>
            <a:r>
              <a:rPr lang="bg-BG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Елена Заркова, ФН: 61957</a:t>
            </a:r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Преглед на цитати по автори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29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Преглед на цитати по категории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6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Преглед на страница с цитати след </a:t>
            </a:r>
            <a:br>
              <a:rPr lang="bg-BG" sz="3600" dirty="0" smtClean="0"/>
            </a:br>
            <a:r>
              <a:rPr lang="bg-BG" sz="3600" dirty="0" smtClean="0"/>
              <a:t>избор на автор/категория/източник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8901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dirty="0"/>
              <a:t>Идеи за бъдещо развитие</a:t>
            </a:r>
            <a:endParaRPr lang="ko-KR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411760" y="1196752"/>
            <a:ext cx="6120680" cy="4824536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Добавяне на действителен </a:t>
            </a:r>
            <a:r>
              <a:rPr lang="bg-BG" altLang="ko-KR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бекенд</a:t>
            </a: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в който да се записват цитатите и данните за регистрираните потребители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Добавяне на </a:t>
            </a:r>
            <a:r>
              <a:rPr lang="bg-BG" altLang="ko-KR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responsive</a:t>
            </a: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дизайн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Оправяне на бъговете открити по време на реалното използване</a:t>
            </a:r>
            <a:endParaRPr lang="bg-BG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467544" y="0"/>
            <a:ext cx="8208912" cy="3501008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692696"/>
            <a:ext cx="82089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altLang="ko-KR" sz="66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Благодарим за вниманието!</a:t>
            </a:r>
            <a:endParaRPr lang="en-US" altLang="ko-KR" sz="6600" b="1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dirty="0"/>
              <a:t>Същност на проекта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139136" cy="43490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еб-сайт за 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разглеждане</a:t>
            </a:r>
            <a:r>
              <a:rPr lang="ru-RU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altLang="ko-K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въвеждане на цитати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събира любимите цитати на използващите я потребители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дава възможност лесно да се откриват нови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споделяне на цитати директно в социалните мрежи </a:t>
            </a:r>
            <a:r>
              <a:rPr lang="bg-BG" altLang="ko-K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bg-BG" altLang="ko-K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Twitter</a:t>
            </a:r>
            <a:endParaRPr lang="bg-BG" altLang="ko-K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айтът може да бъде разглеждан от всеки, на само регистрираните потребители могат да добавят цитати</a:t>
            </a:r>
            <a:endParaRPr lang="bg-BG" altLang="ko-K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Функционални изисквания</a:t>
            </a:r>
            <a:endParaRPr lang="ko-KR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483768" y="1196752"/>
            <a:ext cx="6048672" cy="53285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Споделяне на цитат в социалните мрежи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Добавяне на цитат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Търсене на цитат по ключова дума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Преглед на автори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Преглед на книги и списания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Преглед на категории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Отбелязване на цитат като любим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Оценяване на цитат (рейтинг)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Сортиране на цитати</a:t>
            </a:r>
          </a:p>
          <a:p>
            <a:endParaRPr lang="bg-BG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Начална страница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106951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Основен случай на употреба</a:t>
            </a:r>
            <a:endParaRPr lang="ko-KR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907704" y="1844824"/>
            <a:ext cx="7236296" cy="4896544"/>
          </a:xfrm>
        </p:spPr>
        <p:txBody>
          <a:bodyPr/>
          <a:lstStyle/>
          <a:p>
            <a:endParaRPr lang="ru-RU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Кратко описание: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Вписаният потребител добавя цитат като посочва неговият автор, източник, от който е взет, категория с възможност за добавяне на изображение.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Участници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: Вписан потребител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Предварителни условия: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Потребителят е влязъл в своя профил в системата и е натиснал бутона за добавяне на цитат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Основен поток на събития: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1) Попълване на полето за автор във формата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2) Попълване на полето за категория във формата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3) Попълване на полето за източник на цитата във формата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4) Избиране на изображение за цитата 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5) Натискане на бутон Добави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Алтернативни събития: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Разглеждане на добавените в системата цитати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След-условия: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Цитатът е добавен в системата и се появява в началната страница в секцията Последно добавени.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Допълнителни изисквания: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Задължително условие за добавянето на цитат е потребителят да е регистриран.</a:t>
            </a:r>
          </a:p>
          <a:p>
            <a:endParaRPr lang="ru-RU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bg-BG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1680" y="935142"/>
            <a:ext cx="29466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bg-BG" sz="2400" dirty="0" smtClean="0"/>
              <a:t>Добавяне на цитат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394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Форма за добавяне на цитат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7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bg-BG" dirty="0" smtClean="0"/>
              <a:t>диаграма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" y="1340768"/>
            <a:ext cx="753394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Регистрация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Потребителски профил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9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342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Malgun Gothic</vt:lpstr>
      <vt:lpstr>Arial</vt:lpstr>
      <vt:lpstr>Calibri</vt:lpstr>
      <vt:lpstr>Office Theme</vt:lpstr>
      <vt:lpstr>Custom Design</vt:lpstr>
      <vt:lpstr>PowerPoint Presentation</vt:lpstr>
      <vt:lpstr> Същност на проекта</vt:lpstr>
      <vt:lpstr> Функционални изисквания</vt:lpstr>
      <vt:lpstr> Начална страница</vt:lpstr>
      <vt:lpstr> Основен случай на употреба</vt:lpstr>
      <vt:lpstr> Форма за добавяне на цитат</vt:lpstr>
      <vt:lpstr>Activity диаграма</vt:lpstr>
      <vt:lpstr> Регистрация</vt:lpstr>
      <vt:lpstr> Потребителски профил</vt:lpstr>
      <vt:lpstr>Преглед на цитати по автори</vt:lpstr>
      <vt:lpstr>Преглед на цитати по категории</vt:lpstr>
      <vt:lpstr>Преглед на страница с цитати след  избор на автор/категория/източник</vt:lpstr>
      <vt:lpstr> Идеи за бъдещо развитие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Polina Todorova</cp:lastModifiedBy>
  <cp:revision>34</cp:revision>
  <dcterms:created xsi:type="dcterms:W3CDTF">2014-04-01T16:35:38Z</dcterms:created>
  <dcterms:modified xsi:type="dcterms:W3CDTF">2018-06-09T14:13:23Z</dcterms:modified>
</cp:coreProperties>
</file>