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02" y="6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5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6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67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783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04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63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34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418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3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23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6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3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9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2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4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7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85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7C9B49-78A5-4CA4-B5D1-B1081CD5C6D3}" type="datetimeFigureOut">
              <a:rPr lang="ru-RU" smtClean="0"/>
              <a:t>11.12.2024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54F788-E4CB-4AD6-B4B0-7786683204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8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CAF40-43F2-48ED-9D6B-26FBC2DEE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“</a:t>
            </a:r>
            <a:r>
              <a:rPr lang="ru-RU" sz="5400" dirty="0">
                <a:latin typeface="+mn-lt"/>
              </a:rPr>
              <a:t>Заметки для событий</a:t>
            </a:r>
            <a:r>
              <a:rPr lang="en-US" sz="5400" dirty="0">
                <a:latin typeface="+mn-lt"/>
              </a:rPr>
              <a:t>”</a:t>
            </a:r>
            <a:endParaRPr lang="ru-RU" sz="5400" dirty="0"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8E9345-A1BC-4A7D-8047-E8F955637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Яшковцев</a:t>
            </a:r>
            <a:r>
              <a:rPr lang="ru-RU" dirty="0"/>
              <a:t> Ратмир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ученик второго курса </a:t>
            </a:r>
          </a:p>
        </p:txBody>
      </p:sp>
    </p:spTree>
    <p:extLst>
      <p:ext uri="{BB962C8B-B14F-4D97-AF65-F5344CB8AC3E}">
        <p14:creationId xmlns:p14="http://schemas.microsoft.com/office/powerpoint/2010/main" val="28261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DCF27-E313-4D21-9126-F038AC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D50F4-8B9D-4134-8265-302AAFD0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и назначение:</a:t>
            </a:r>
            <a:br>
              <a:rPr lang="ru-RU" dirty="0"/>
            </a:br>
            <a:r>
              <a:rPr lang="ru-RU" dirty="0"/>
              <a:t>Программное средство (Заметки для Событий) предназначено для создания и просмотра запланированных событий или мероприятий</a:t>
            </a:r>
            <a:r>
              <a:rPr lang="en-US" dirty="0"/>
              <a:t>.</a:t>
            </a:r>
            <a:br>
              <a:rPr lang="en-US" dirty="0"/>
            </a:br>
            <a:br>
              <a:rPr lang="ru-RU" dirty="0"/>
            </a:br>
            <a:endParaRPr lang="ru-RU" dirty="0"/>
          </a:p>
          <a:p>
            <a:r>
              <a:rPr lang="ru-RU" dirty="0"/>
              <a:t>Реализация:</a:t>
            </a:r>
          </a:p>
          <a:p>
            <a:pPr marL="36900" indent="0">
              <a:buNone/>
            </a:pPr>
            <a:r>
              <a:rPr lang="ru-RU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9040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771B7-0467-493A-843D-60AEBA40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E0D00-F736-4891-9250-475967DA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47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42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173</TotalTime>
  <Words>42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Сланец</vt:lpstr>
      <vt:lpstr>“Заметки для событий”</vt:lpstr>
      <vt:lpstr>Презентация PowerPoint</vt:lpstr>
      <vt:lpstr>Технологии и библиотеки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quest</dc:creator>
  <cp:lastModifiedBy>quest</cp:lastModifiedBy>
  <cp:revision>5</cp:revision>
  <dcterms:created xsi:type="dcterms:W3CDTF">2024-12-11T07:45:32Z</dcterms:created>
  <dcterms:modified xsi:type="dcterms:W3CDTF">2024-12-11T10:39:01Z</dcterms:modified>
</cp:coreProperties>
</file>