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17"/>
  </p:handoutMasterIdLst>
  <p:sldIdLst>
    <p:sldId id="256" r:id="rId3"/>
    <p:sldId id="286" r:id="rId5"/>
    <p:sldId id="257" r:id="rId6"/>
    <p:sldId id="278" r:id="rId7"/>
    <p:sldId id="287" r:id="rId8"/>
    <p:sldId id="258" r:id="rId9"/>
    <p:sldId id="288" r:id="rId10"/>
    <p:sldId id="289" r:id="rId11"/>
    <p:sldId id="280" r:id="rId12"/>
    <p:sldId id="291" r:id="rId13"/>
    <p:sldId id="282" r:id="rId14"/>
    <p:sldId id="292"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customXml" Target="../customXml/item3.xml"/><Relationship Id="rId22" Type="http://schemas.openxmlformats.org/officeDocument/2006/relationships/customXml" Target="../customXml/item2.xml"/><Relationship Id="rId21" Type="http://schemas.openxmlformats.org/officeDocument/2006/relationships/customXml" Target="../customXml/item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a:t>CLICK TO add title</a:t>
            </a:r>
            <a:endParaRPr lang="en-US"/>
          </a:p>
        </p:txBody>
      </p:sp>
      <p:pic>
        <p:nvPicPr>
          <p:cNvPr id="8" name="Graphic 7"/>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a:fillRect/>
          </a:stretch>
        </p:blipFill>
        <p:spPr>
          <a:xfrm>
            <a:off x="0" y="0"/>
            <a:ext cx="9488312" cy="505432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a:t>CLICK TO add title</a:t>
            </a:r>
            <a:endParaRPr lang="en-US"/>
          </a:p>
        </p:txBody>
      </p:sp>
      <p:sp>
        <p:nvSpPr>
          <p:cNvPr id="3" name="Content Placeholder 3"/>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51890" indent="-285750">
              <a:lnSpc>
                <a:spcPct val="100000"/>
              </a:lnSpc>
              <a:spcBef>
                <a:spcPts val="1000"/>
              </a:spcBef>
              <a:buFont typeface="Arial" panose="020B0604020202020204" pitchFamily="34" charset="0"/>
              <a:buChar char="•"/>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Table Placeholder 7"/>
          <p:cNvSpPr>
            <a:spLocks noGrp="1"/>
          </p:cNvSpPr>
          <p:nvPr>
            <p:ph type="tbl" sz="quarter" idx="14" hasCustomPrompt="1"/>
          </p:nvPr>
        </p:nvSpPr>
        <p:spPr>
          <a:xfrm>
            <a:off x="4216396" y="895927"/>
            <a:ext cx="7137404" cy="5115889"/>
          </a:xfrm>
        </p:spPr>
        <p:txBody>
          <a:bodyPr>
            <a:normAutofit/>
          </a:bodyPr>
          <a:lstStyle>
            <a:lvl1pPr marL="0" indent="0" algn="ctr">
              <a:buNone/>
              <a:defRPr sz="2000"/>
            </a:lvl1pPr>
          </a:lstStyle>
          <a:p>
            <a:r>
              <a:rPr lang="en-US"/>
              <a:t>Click icon to add table</a:t>
            </a:r>
            <a:endParaRPr lang="en-US"/>
          </a:p>
        </p:txBody>
      </p:sp>
      <p:sp>
        <p:nvSpPr>
          <p:cNvPr id="10" name="Footer Placeholder 4"/>
          <p:cNvSpPr>
            <a:spLocks noGrp="1"/>
          </p:cNvSpPr>
          <p:nvPr>
            <p:ph type="ftr" sz="quarter" idx="11"/>
          </p:nvPr>
        </p:nvSpPr>
        <p:spPr>
          <a:xfrm>
            <a:off x="731615" y="6356349"/>
            <a:ext cx="3819228" cy="365125"/>
          </a:xfrm>
        </p:spPr>
        <p:txBody>
          <a:bodyPr/>
          <a:lstStyle>
            <a:lvl1pPr algn="l">
              <a:defRPr sz="900"/>
            </a:lvl1pPr>
          </a:lstStyle>
          <a:p>
            <a:r>
              <a:rPr lang="en-US"/>
              <a:t>PRESENTATION TITLE</a:t>
            </a:r>
            <a:endParaRPr lang="en-US"/>
          </a:p>
        </p:txBody>
      </p:sp>
      <p:sp>
        <p:nvSpPr>
          <p:cNvPr id="11"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a:p>
        </p:txBody>
      </p:sp>
      <p:grpSp>
        <p:nvGrpSpPr>
          <p:cNvPr id="14" name="Group 13"/>
          <p:cNvGrpSpPr/>
          <p:nvPr userDrawn="1"/>
        </p:nvGrpSpPr>
        <p:grpSpPr>
          <a:xfrm>
            <a:off x="0" y="0"/>
            <a:ext cx="2327564" cy="1505528"/>
            <a:chOff x="0" y="0"/>
            <a:chExt cx="2238376" cy="3105150"/>
          </a:xfrm>
        </p:grpSpPr>
        <p:cxnSp>
          <p:nvCxnSpPr>
            <p:cNvPr id="15" name="Straight Connector 14"/>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endParaRPr lang="en-US"/>
          </a:p>
        </p:txBody>
      </p:sp>
      <p:sp>
        <p:nvSpPr>
          <p:cNvPr id="3" name="Text Placeholder 2"/>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endParaRPr lang="en-US"/>
          </a:p>
        </p:txBody>
      </p:sp>
      <p:sp>
        <p:nvSpPr>
          <p:cNvPr id="4" name="Content Placeholder 3"/>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endParaRPr lang="en-US"/>
          </a:p>
        </p:txBody>
      </p:sp>
      <p:sp>
        <p:nvSpPr>
          <p:cNvPr id="7" name="Content Placeholder 3"/>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51890" indent="-285750">
              <a:lnSpc>
                <a:spcPct val="100000"/>
              </a:lnSpc>
              <a:spcBef>
                <a:spcPts val="1000"/>
              </a:spcBef>
              <a:buFont typeface="Arial" panose="020B0604020202020204" pitchFamily="34" charset="0"/>
              <a:buChar char="•"/>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Footer Placeholder 7"/>
          <p:cNvSpPr>
            <a:spLocks noGrp="1"/>
          </p:cNvSpPr>
          <p:nvPr>
            <p:ph type="ftr" sz="quarter" idx="11"/>
          </p:nvPr>
        </p:nvSpPr>
        <p:spPr>
          <a:xfrm>
            <a:off x="843986" y="6356350"/>
            <a:ext cx="4114800" cy="365125"/>
          </a:xfrm>
        </p:spPr>
        <p:txBody>
          <a:bodyPr/>
          <a:lstStyle>
            <a:lvl1pPr algn="l">
              <a:defRPr sz="900"/>
            </a:lvl1pPr>
          </a:lstStyle>
          <a:p>
            <a:r>
              <a:rPr lang="en-US"/>
              <a:t>PRESENTATION TITLE</a:t>
            </a:r>
            <a:endParaRPr lang="en-US"/>
          </a:p>
        </p:txBody>
      </p:sp>
      <p:sp>
        <p:nvSpPr>
          <p:cNvPr id="9" name="Slide Number Placeholder 8"/>
          <p:cNvSpPr>
            <a:spLocks noGrp="1"/>
          </p:cNvSpPr>
          <p:nvPr>
            <p:ph type="sldNum" sz="quarter" idx="12"/>
          </p:nvPr>
        </p:nvSpPr>
        <p:spPr/>
        <p:txBody>
          <a:bodyPr/>
          <a:lstStyle>
            <a:lvl1pPr>
              <a:defRPr sz="900"/>
            </a:lvl1pPr>
          </a:lstStyle>
          <a:p>
            <a:fld id="{A49DFD55-3C28-40EF-9E31-A92D2E4017FF}" type="slidenum">
              <a:rPr lang="en-US" smtClean="0"/>
            </a:fld>
            <a:endParaRPr lang="en-US"/>
          </a:p>
        </p:txBody>
      </p:sp>
      <p:pic>
        <p:nvPicPr>
          <p:cNvPr id="13" name="Graphic 12"/>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a:fillRect/>
          </a:stretch>
        </p:blipFill>
        <p:spPr>
          <a:xfrm rot="10800000" flipH="1">
            <a:off x="6308436" y="-11"/>
            <a:ext cx="5883564" cy="236642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p:cNvGrpSpPr/>
          <p:nvPr userDrawn="1"/>
        </p:nvGrpSpPr>
        <p:grpSpPr>
          <a:xfrm>
            <a:off x="0" y="0"/>
            <a:ext cx="2590800" cy="1027906"/>
            <a:chOff x="0" y="0"/>
            <a:chExt cx="2590800" cy="1027906"/>
          </a:xfrm>
        </p:grpSpPr>
        <p:cxnSp>
          <p:nvCxnSpPr>
            <p:cNvPr id="11" name="Straight Connector 10"/>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a:t>CLICK TO add title</a:t>
            </a:r>
            <a:endParaRPr lang="en-US"/>
          </a:p>
        </p:txBody>
      </p:sp>
      <p:sp>
        <p:nvSpPr>
          <p:cNvPr id="8" name="Table Placeholder 7"/>
          <p:cNvSpPr>
            <a:spLocks noGrp="1"/>
          </p:cNvSpPr>
          <p:nvPr>
            <p:ph type="tbl" sz="quarter" idx="14" hasCustomPrompt="1"/>
          </p:nvPr>
        </p:nvSpPr>
        <p:spPr>
          <a:xfrm>
            <a:off x="838200" y="2111381"/>
            <a:ext cx="10515600" cy="3570963"/>
          </a:xfrm>
        </p:spPr>
        <p:txBody>
          <a:bodyPr>
            <a:normAutofit/>
          </a:bodyPr>
          <a:lstStyle>
            <a:lvl1pPr marL="0" indent="0" algn="ctr">
              <a:buNone/>
              <a:defRPr sz="2000"/>
            </a:lvl1pPr>
          </a:lstStyle>
          <a:p>
            <a:r>
              <a:rPr lang="en-US"/>
              <a:t>Click icon to add table</a:t>
            </a:r>
            <a:endParaRPr lang="en-US"/>
          </a:p>
        </p:txBody>
      </p:sp>
      <p:sp>
        <p:nvSpPr>
          <p:cNvPr id="6" name="Footer Placeholder 4"/>
          <p:cNvSpPr>
            <a:spLocks noGrp="1"/>
          </p:cNvSpPr>
          <p:nvPr>
            <p:ph type="ftr" sz="quarter" idx="11"/>
          </p:nvPr>
        </p:nvSpPr>
        <p:spPr>
          <a:xfrm>
            <a:off x="838200" y="6356349"/>
            <a:ext cx="3819228" cy="365125"/>
          </a:xfrm>
        </p:spPr>
        <p:txBody>
          <a:bodyPr/>
          <a:lstStyle>
            <a:lvl1pPr algn="l">
              <a:defRPr sz="900"/>
            </a:lvl1pPr>
          </a:lstStyle>
          <a:p>
            <a:r>
              <a:rPr lang="en-US"/>
              <a:t>PRESENTATION TITLE</a:t>
            </a:r>
            <a:endParaRPr lang="en-US"/>
          </a:p>
        </p:txBody>
      </p:sp>
      <p:sp>
        <p:nvSpPr>
          <p:cNvPr id="7"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add title</a:t>
            </a:r>
            <a:endParaRPr lang="en-US"/>
          </a:p>
        </p:txBody>
      </p:sp>
      <p:sp>
        <p:nvSpPr>
          <p:cNvPr id="3" name="Subtitle 2"/>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endParaRPr lang="en-US"/>
          </a:p>
        </p:txBody>
      </p:sp>
      <p:pic>
        <p:nvPicPr>
          <p:cNvPr id="6" name="Graphic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p:cNvSpPr>
            <a:spLocks noGrp="1"/>
          </p:cNvSpPr>
          <p:nvPr>
            <p:ph type="ftr" sz="quarter" idx="11"/>
          </p:nvPr>
        </p:nvSpPr>
        <p:spPr>
          <a:xfrm>
            <a:off x="4267200" y="6356350"/>
            <a:ext cx="4179570" cy="365125"/>
          </a:xfrm>
        </p:spPr>
        <p:txBody>
          <a:bodyPr/>
          <a:lstStyle>
            <a:lvl1pPr algn="l">
              <a:defRPr sz="900"/>
            </a:lvl1pPr>
          </a:lstStyle>
          <a:p>
            <a:r>
              <a:rPr lang="en-US"/>
              <a:t>PRESENTATION TITLE</a:t>
            </a:r>
            <a:endParaRPr lang="en-US"/>
          </a:p>
        </p:txBody>
      </p:sp>
      <p:sp>
        <p:nvSpPr>
          <p:cNvPr id="11" name="Slide Number Placeholder 8"/>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a:fillRect/>
          </a:stretch>
        </p:blipFill>
        <p:spPr>
          <a:xfrm>
            <a:off x="4229100" y="0"/>
            <a:ext cx="7962901" cy="6858000"/>
          </a:xfrm>
          <a:prstGeom prst="rect">
            <a:avLst/>
          </a:prstGeom>
        </p:spPr>
      </p:pic>
      <p:sp>
        <p:nvSpPr>
          <p:cNvPr id="2" name="Title 1"/>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add title</a:t>
            </a:r>
            <a:endParaRPr lang="en-US"/>
          </a:p>
        </p:txBody>
      </p:sp>
      <p:sp>
        <p:nvSpPr>
          <p:cNvPr id="3" name="Content Placeholder 2"/>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a:xfrm>
            <a:off x="1333500" y="6356349"/>
            <a:ext cx="3819228" cy="365125"/>
          </a:xfrm>
        </p:spPr>
        <p:txBody>
          <a:bodyPr/>
          <a:lstStyle>
            <a:lvl1pPr algn="l">
              <a:defRPr sz="900"/>
            </a:lvl1pPr>
          </a:lstStyle>
          <a:p>
            <a:r>
              <a:rPr lang="en-US"/>
              <a:t>PRESENTATION TITLE</a:t>
            </a:r>
            <a:endParaRPr lang="en-US"/>
          </a:p>
        </p:txBody>
      </p:sp>
      <p:sp>
        <p:nvSpPr>
          <p:cNvPr id="6"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a:t>CLICK TO add title</a:t>
            </a:r>
            <a:endParaRPr lang="en-US"/>
          </a:p>
        </p:txBody>
      </p:sp>
      <p:grpSp>
        <p:nvGrpSpPr>
          <p:cNvPr id="4" name="Group 3"/>
          <p:cNvGrpSpPr/>
          <p:nvPr userDrawn="1"/>
        </p:nvGrpSpPr>
        <p:grpSpPr>
          <a:xfrm>
            <a:off x="0" y="0"/>
            <a:ext cx="6557818" cy="6858000"/>
            <a:chOff x="0" y="0"/>
            <a:chExt cx="4762501" cy="5186363"/>
          </a:xfrm>
        </p:grpSpPr>
        <p:cxnSp>
          <p:nvCxnSpPr>
            <p:cNvPr id="5" name="Straight Connector 4"/>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a:t>CLICK TO add title</a:t>
            </a:r>
            <a:endParaRPr lang="en-US"/>
          </a:p>
        </p:txBody>
      </p:sp>
      <p:cxnSp>
        <p:nvCxnSpPr>
          <p:cNvPr id="7" name="Straight Connector 6"/>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1" fmla="*/ 0 w 6576291"/>
              <a:gd name="connsiteY0-2" fmla="*/ 5080 h 6872605"/>
              <a:gd name="connsiteX1-3" fmla="*/ 3604491 w 6576291"/>
              <a:gd name="connsiteY1-4" fmla="*/ 0 h 6872605"/>
              <a:gd name="connsiteX2-5" fmla="*/ 6576291 w 6576291"/>
              <a:gd name="connsiteY2-6" fmla="*/ 6872605 h 6872605"/>
              <a:gd name="connsiteX3-7" fmla="*/ 0 w 6576291"/>
              <a:gd name="connsiteY3-8" fmla="*/ 6872605 h 6872605"/>
              <a:gd name="connsiteX4-9" fmla="*/ 0 w 6576291"/>
              <a:gd name="connsiteY4-10" fmla="*/ 5080 h 6872605"/>
              <a:gd name="connsiteX0-11" fmla="*/ 0 w 6576291"/>
              <a:gd name="connsiteY0-12" fmla="*/ 0 h 6867525"/>
              <a:gd name="connsiteX1-13" fmla="*/ 3624811 w 6576291"/>
              <a:gd name="connsiteY1-14" fmla="*/ 10160 h 6867525"/>
              <a:gd name="connsiteX2-15" fmla="*/ 6576291 w 6576291"/>
              <a:gd name="connsiteY2-16" fmla="*/ 6867525 h 6867525"/>
              <a:gd name="connsiteX3-17" fmla="*/ 0 w 6576291"/>
              <a:gd name="connsiteY3-18" fmla="*/ 6867525 h 6867525"/>
              <a:gd name="connsiteX4-19" fmla="*/ 0 w 6576291"/>
              <a:gd name="connsiteY4-20" fmla="*/ 0 h 6867525"/>
              <a:gd name="connsiteX0-21" fmla="*/ 0 w 6576291"/>
              <a:gd name="connsiteY0-22" fmla="*/ 5080 h 6872605"/>
              <a:gd name="connsiteX1-23" fmla="*/ 3629891 w 6576291"/>
              <a:gd name="connsiteY1-24" fmla="*/ 0 h 6872605"/>
              <a:gd name="connsiteX2-25" fmla="*/ 6576291 w 6576291"/>
              <a:gd name="connsiteY2-26" fmla="*/ 6872605 h 6872605"/>
              <a:gd name="connsiteX3-27" fmla="*/ 0 w 6576291"/>
              <a:gd name="connsiteY3-28" fmla="*/ 6872605 h 6872605"/>
              <a:gd name="connsiteX4-29" fmla="*/ 0 w 6576291"/>
              <a:gd name="connsiteY4-30" fmla="*/ 5080 h 68726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endParaRPr lang="en-US"/>
          </a:p>
        </p:txBody>
      </p:sp>
      <p:sp>
        <p:nvSpPr>
          <p:cNvPr id="3" name="Content Placeholder 3"/>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grpSp>
        <p:nvGrpSpPr>
          <p:cNvPr id="9" name="Group 8"/>
          <p:cNvGrpSpPr/>
          <p:nvPr userDrawn="1"/>
        </p:nvGrpSpPr>
        <p:grpSpPr>
          <a:xfrm>
            <a:off x="9096374" y="-25401"/>
            <a:ext cx="3095625" cy="6883401"/>
            <a:chOff x="9096375" y="-25401"/>
            <a:chExt cx="3095625" cy="6883401"/>
          </a:xfrm>
        </p:grpSpPr>
        <p:cxnSp>
          <p:nvCxnSpPr>
            <p:cNvPr id="10" name="Straight Connector 9"/>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p:cNvSpPr>
            <a:spLocks noGrp="1"/>
          </p:cNvSpPr>
          <p:nvPr>
            <p:ph type="ftr" sz="quarter" idx="11"/>
          </p:nvPr>
        </p:nvSpPr>
        <p:spPr>
          <a:xfrm>
            <a:off x="1333500" y="6356349"/>
            <a:ext cx="3819228" cy="365125"/>
          </a:xfrm>
        </p:spPr>
        <p:txBody>
          <a:bodyPr/>
          <a:lstStyle>
            <a:lvl1pPr algn="l">
              <a:defRPr sz="900"/>
            </a:lvl1pPr>
          </a:lstStyle>
          <a:p>
            <a:r>
              <a:rPr lang="en-US"/>
              <a:t>PRESENTATION TITLE</a:t>
            </a:r>
            <a:endParaRPr lang="en-US"/>
          </a:p>
        </p:txBody>
      </p:sp>
      <p:sp>
        <p:nvSpPr>
          <p:cNvPr id="16"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a:t>CLICK TO add title</a:t>
            </a:r>
            <a:endParaRPr lang="en-US"/>
          </a:p>
        </p:txBody>
      </p:sp>
      <p:pic>
        <p:nvPicPr>
          <p:cNvPr id="4" name="Graphic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a:fillRect/>
          </a:stretch>
        </p:blipFill>
        <p:spPr>
          <a:xfrm>
            <a:off x="25785" y="0"/>
            <a:ext cx="4093633" cy="3912394"/>
          </a:xfrm>
          <a:prstGeom prst="rect">
            <a:avLst/>
          </a:prstGeom>
        </p:spPr>
      </p:pic>
      <p:sp>
        <p:nvSpPr>
          <p:cNvPr id="2" name="Title 1"/>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endParaRPr lang="en-US"/>
          </a:p>
        </p:txBody>
      </p:sp>
      <p:sp>
        <p:nvSpPr>
          <p:cNvPr id="3" name="Text Placeholder 2"/>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endParaRPr lang="en-US"/>
          </a:p>
        </p:txBody>
      </p:sp>
      <p:sp>
        <p:nvSpPr>
          <p:cNvPr id="7" name="Content Placeholder 3"/>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endParaRPr lang="en-US"/>
          </a:p>
        </p:txBody>
      </p:sp>
      <p:sp>
        <p:nvSpPr>
          <p:cNvPr id="9" name="Content Placeholder 3"/>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Footer Placeholder 4"/>
          <p:cNvSpPr>
            <a:spLocks noGrp="1"/>
          </p:cNvSpPr>
          <p:nvPr>
            <p:ph type="ftr" sz="quarter" idx="11"/>
          </p:nvPr>
        </p:nvSpPr>
        <p:spPr>
          <a:xfrm>
            <a:off x="2969260" y="6356349"/>
            <a:ext cx="3819228" cy="365125"/>
          </a:xfrm>
        </p:spPr>
        <p:txBody>
          <a:bodyPr/>
          <a:lstStyle>
            <a:lvl1pPr algn="l">
              <a:defRPr sz="900"/>
            </a:lvl1pPr>
          </a:lstStyle>
          <a:p>
            <a:r>
              <a:rPr lang="en-US"/>
              <a:t>PRESENTATION TITLE</a:t>
            </a:r>
            <a:endParaRPr lang="en-US"/>
          </a:p>
        </p:txBody>
      </p:sp>
      <p:sp>
        <p:nvSpPr>
          <p:cNvPr id="14"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endParaRPr lang="en-US"/>
          </a:p>
        </p:txBody>
      </p:sp>
      <p:grpSp>
        <p:nvGrpSpPr>
          <p:cNvPr id="10" name="Group 9"/>
          <p:cNvGrpSpPr/>
          <p:nvPr userDrawn="1"/>
        </p:nvGrpSpPr>
        <p:grpSpPr>
          <a:xfrm>
            <a:off x="4429817" y="0"/>
            <a:ext cx="7762183" cy="2754814"/>
            <a:chOff x="7334250" y="0"/>
            <a:chExt cx="4857750" cy="1724025"/>
          </a:xfrm>
        </p:grpSpPr>
        <p:cxnSp>
          <p:nvCxnSpPr>
            <p:cNvPr id="11" name="Straight Connector 10"/>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endParaRPr lang="en-US"/>
          </a:p>
        </p:txBody>
      </p:sp>
      <p:sp>
        <p:nvSpPr>
          <p:cNvPr id="5" name="Content Placeholder 3"/>
          <p:cNvSpPr>
            <a:spLocks noGrp="1"/>
          </p:cNvSpPr>
          <p:nvPr>
            <p:ph sz="half" idx="15" hasCustomPrompt="1"/>
          </p:nvPr>
        </p:nvSpPr>
        <p:spPr>
          <a:xfrm>
            <a:off x="1341120" y="3392035"/>
            <a:ext cx="2722880" cy="2907164"/>
          </a:xfrm>
        </p:spPr>
        <p:txBody>
          <a:bodyPr tIns="0">
            <a:normAutofit/>
          </a:bodyPr>
          <a:lstStyle>
            <a:lvl1pPr marL="283210" indent="-283210">
              <a:lnSpc>
                <a:spcPct val="100000"/>
              </a:lnSpc>
              <a:buFont typeface="+mj-lt"/>
              <a:buAutoNum type="arabicPeriod"/>
              <a:defRPr sz="1800" b="0" spc="50" baseline="0"/>
            </a:lvl1pPr>
            <a:lvl2pPr marL="567055" indent="-342900">
              <a:lnSpc>
                <a:spcPct val="100000"/>
              </a:lnSpc>
              <a:spcBef>
                <a:spcPts val="1000"/>
              </a:spcBef>
              <a:buFont typeface="+mj-lt"/>
              <a:buAutoNum type="alphaLcPeriod"/>
              <a:defRPr sz="1800" spc="50" baseline="0"/>
            </a:lvl2pPr>
            <a:lvl3pPr marL="850265" indent="-342900">
              <a:lnSpc>
                <a:spcPct val="100000"/>
              </a:lnSpc>
              <a:spcBef>
                <a:spcPts val="1000"/>
              </a:spcBef>
              <a:buFont typeface="+mj-lt"/>
              <a:buAutoNum type="arabicParenR"/>
              <a:defRPr sz="1800" spc="50" baseline="0"/>
            </a:lvl3pPr>
            <a:lvl4pPr marL="1042670"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p:txBody>
      </p:sp>
      <p:sp>
        <p:nvSpPr>
          <p:cNvPr id="17" name="Text Placeholder 2"/>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endParaRPr lang="en-US"/>
          </a:p>
        </p:txBody>
      </p:sp>
      <p:sp>
        <p:nvSpPr>
          <p:cNvPr id="3" name="Content Placeholder 3"/>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9" name="Footer Placeholder 4"/>
          <p:cNvSpPr>
            <a:spLocks noGrp="1"/>
          </p:cNvSpPr>
          <p:nvPr>
            <p:ph type="ftr" sz="quarter" idx="12"/>
          </p:nvPr>
        </p:nvSpPr>
        <p:spPr>
          <a:xfrm>
            <a:off x="1333500" y="6356349"/>
            <a:ext cx="3819228" cy="365125"/>
          </a:xfrm>
        </p:spPr>
        <p:txBody>
          <a:bodyPr/>
          <a:lstStyle>
            <a:lvl1pPr algn="l">
              <a:defRPr sz="900"/>
            </a:lvl1pPr>
          </a:lstStyle>
          <a:p>
            <a:r>
              <a:rPr lang="en-US"/>
              <a:t>PRESENTATION TITLE</a:t>
            </a:r>
            <a:endParaRPr lang="en-US"/>
          </a:p>
        </p:txBody>
      </p:sp>
      <p:sp>
        <p:nvSpPr>
          <p:cNvPr id="20" name="Slide Number Placeholder 5"/>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endParaRPr lang="en-US"/>
          </a:p>
        </p:txBody>
      </p:sp>
      <p:sp>
        <p:nvSpPr>
          <p:cNvPr id="13" name="Picture Placeholder 12"/>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1" fmla="*/ 0 w 5476875"/>
              <a:gd name="connsiteY0-2" fmla="*/ 0 h 6858000"/>
              <a:gd name="connsiteX1-3" fmla="*/ 2520315 w 5476875"/>
              <a:gd name="connsiteY1-4" fmla="*/ 0 h 6858000"/>
              <a:gd name="connsiteX2-5" fmla="*/ 5476875 w 5476875"/>
              <a:gd name="connsiteY2-6" fmla="*/ 6858000 h 6858000"/>
              <a:gd name="connsiteX3-7" fmla="*/ 0 w 5476875"/>
              <a:gd name="connsiteY3-8" fmla="*/ 6858000 h 6858000"/>
              <a:gd name="connsiteX4-9" fmla="*/ 0 w 5476875"/>
              <a:gd name="connsiteY4-10" fmla="*/ 0 h 6858000"/>
              <a:gd name="connsiteX0-11" fmla="*/ 5080 w 5481955"/>
              <a:gd name="connsiteY0-12" fmla="*/ 0 h 6858000"/>
              <a:gd name="connsiteX1-13" fmla="*/ 2525395 w 5481955"/>
              <a:gd name="connsiteY1-14" fmla="*/ 0 h 6858000"/>
              <a:gd name="connsiteX2-15" fmla="*/ 5481955 w 5481955"/>
              <a:gd name="connsiteY2-16" fmla="*/ 6858000 h 6858000"/>
              <a:gd name="connsiteX3-17" fmla="*/ 5080 w 5481955"/>
              <a:gd name="connsiteY3-18" fmla="*/ 6858000 h 6858000"/>
              <a:gd name="connsiteX4-19" fmla="*/ 0 w 5481955"/>
              <a:gd name="connsiteY4-20" fmla="*/ 4805680 h 6858000"/>
              <a:gd name="connsiteX5" fmla="*/ 5080 w 5481955"/>
              <a:gd name="connsiteY5" fmla="*/ 0 h 6858000"/>
              <a:gd name="connsiteX0-21" fmla="*/ 5080 w 5481955"/>
              <a:gd name="connsiteY0-22" fmla="*/ 0 h 6863080"/>
              <a:gd name="connsiteX1-23" fmla="*/ 2525395 w 5481955"/>
              <a:gd name="connsiteY1-24" fmla="*/ 0 h 6863080"/>
              <a:gd name="connsiteX2-25" fmla="*/ 5481955 w 5481955"/>
              <a:gd name="connsiteY2-26" fmla="*/ 6858000 h 6863080"/>
              <a:gd name="connsiteX3-27" fmla="*/ 899160 w 5481955"/>
              <a:gd name="connsiteY3-28" fmla="*/ 6863080 h 6863080"/>
              <a:gd name="connsiteX4-29" fmla="*/ 0 w 5481955"/>
              <a:gd name="connsiteY4-30" fmla="*/ 4805680 h 6863080"/>
              <a:gd name="connsiteX5-31" fmla="*/ 5080 w 5481955"/>
              <a:gd name="connsiteY5-32" fmla="*/ 0 h 6863080"/>
              <a:gd name="connsiteX0-33" fmla="*/ 5080 w 5481955"/>
              <a:gd name="connsiteY0-34" fmla="*/ 0 h 6863080"/>
              <a:gd name="connsiteX1-35" fmla="*/ 2525395 w 5481955"/>
              <a:gd name="connsiteY1-36" fmla="*/ 0 h 6863080"/>
              <a:gd name="connsiteX2-37" fmla="*/ 5481955 w 5481955"/>
              <a:gd name="connsiteY2-38" fmla="*/ 6858000 h 6863080"/>
              <a:gd name="connsiteX3-39" fmla="*/ 899160 w 5481955"/>
              <a:gd name="connsiteY3-40" fmla="*/ 6863080 h 6863080"/>
              <a:gd name="connsiteX4-41" fmla="*/ 0 w 5481955"/>
              <a:gd name="connsiteY4-42" fmla="*/ 4805680 h 6863080"/>
              <a:gd name="connsiteX5-43" fmla="*/ 5080 w 5481955"/>
              <a:gd name="connsiteY5-44" fmla="*/ 0 h 6863080"/>
              <a:gd name="connsiteX0-45" fmla="*/ 5080 w 5481955"/>
              <a:gd name="connsiteY0-46" fmla="*/ 0 h 6863080"/>
              <a:gd name="connsiteX1-47" fmla="*/ 2525395 w 5481955"/>
              <a:gd name="connsiteY1-48" fmla="*/ 0 h 6863080"/>
              <a:gd name="connsiteX2-49" fmla="*/ 5481955 w 5481955"/>
              <a:gd name="connsiteY2-50" fmla="*/ 6858000 h 6863080"/>
              <a:gd name="connsiteX3-51" fmla="*/ 899160 w 5481955"/>
              <a:gd name="connsiteY3-52" fmla="*/ 6863080 h 6863080"/>
              <a:gd name="connsiteX4-53" fmla="*/ 0 w 5481955"/>
              <a:gd name="connsiteY4-54" fmla="*/ 4805680 h 6863080"/>
              <a:gd name="connsiteX5-55" fmla="*/ 5080 w 5481955"/>
              <a:gd name="connsiteY5-56" fmla="*/ 0 h 6863080"/>
              <a:gd name="connsiteX0-57" fmla="*/ 5080 w 5481955"/>
              <a:gd name="connsiteY0-58" fmla="*/ 0 h 6863080"/>
              <a:gd name="connsiteX1-59" fmla="*/ 2525395 w 5481955"/>
              <a:gd name="connsiteY1-60" fmla="*/ 0 h 6863080"/>
              <a:gd name="connsiteX2-61" fmla="*/ 5481955 w 5481955"/>
              <a:gd name="connsiteY2-62" fmla="*/ 6858000 h 6863080"/>
              <a:gd name="connsiteX3-63" fmla="*/ 899160 w 5481955"/>
              <a:gd name="connsiteY3-64" fmla="*/ 6863080 h 6863080"/>
              <a:gd name="connsiteX4-65" fmla="*/ 0 w 5481955"/>
              <a:gd name="connsiteY4-66" fmla="*/ 4759960 h 6863080"/>
              <a:gd name="connsiteX5-67" fmla="*/ 5080 w 5481955"/>
              <a:gd name="connsiteY5-68" fmla="*/ 0 h 6863080"/>
              <a:gd name="connsiteX0-69" fmla="*/ 5080 w 5481955"/>
              <a:gd name="connsiteY0-70" fmla="*/ 0 h 6863080"/>
              <a:gd name="connsiteX1-71" fmla="*/ 2525395 w 5481955"/>
              <a:gd name="connsiteY1-72" fmla="*/ 0 h 6863080"/>
              <a:gd name="connsiteX2-73" fmla="*/ 5481955 w 5481955"/>
              <a:gd name="connsiteY2-74" fmla="*/ 6858000 h 6863080"/>
              <a:gd name="connsiteX3-75" fmla="*/ 899160 w 5481955"/>
              <a:gd name="connsiteY3-76" fmla="*/ 6863080 h 6863080"/>
              <a:gd name="connsiteX4-77" fmla="*/ 0 w 5481955"/>
              <a:gd name="connsiteY4-78" fmla="*/ 4759960 h 6863080"/>
              <a:gd name="connsiteX5-79" fmla="*/ 5080 w 5481955"/>
              <a:gd name="connsiteY5-80" fmla="*/ 0 h 68630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1" y="connsiteY5-32"/>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a:p>
        </p:txBody>
      </p:sp>
      <p:sp>
        <p:nvSpPr>
          <p:cNvPr id="4" name="Footer Placeholder 4"/>
          <p:cNvSpPr>
            <a:spLocks noGrp="1"/>
          </p:cNvSpPr>
          <p:nvPr>
            <p:ph type="ftr" sz="quarter" idx="11"/>
          </p:nvPr>
        </p:nvSpPr>
        <p:spPr>
          <a:xfrm>
            <a:off x="825500" y="6356349"/>
            <a:ext cx="3819228" cy="365125"/>
          </a:xfrm>
        </p:spPr>
        <p:txBody>
          <a:bodyPr/>
          <a:lstStyle>
            <a:lvl1pPr algn="l">
              <a:defRPr sz="900"/>
            </a:lvl1pPr>
          </a:lstStyle>
          <a:p>
            <a:r>
              <a:rPr lang="en-US"/>
              <a:t>PRESENTATION TITLE</a:t>
            </a:r>
            <a:endParaRPr lang="en-US"/>
          </a:p>
        </p:txBody>
      </p:sp>
      <p:sp>
        <p:nvSpPr>
          <p:cNvPr id="5"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a:p>
        </p:txBody>
      </p:sp>
      <p:sp>
        <p:nvSpPr>
          <p:cNvPr id="8" name="Content Placeholder 3"/>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51890" indent="-285750">
              <a:lnSpc>
                <a:spcPct val="100000"/>
              </a:lnSpc>
              <a:spcBef>
                <a:spcPts val="1000"/>
              </a:spcBef>
              <a:buFont typeface="Arial" panose="020B0604020202020204" pitchFamily="34" charset="0"/>
              <a:buChar char="•"/>
              <a:defRPr sz="1800" spc="50" baseline="0"/>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1.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74660" y="-201295"/>
            <a:ext cx="3787775" cy="2722245"/>
          </a:xfrm>
        </p:spPr>
        <p:txBody>
          <a:bodyPr anchor="ctr"/>
          <a:lstStyle/>
          <a:p>
            <a:r>
              <a:rPr lang="en-US">
                <a:latin typeface="Times New Roman" panose="02020603050405020304" charset="0"/>
                <a:cs typeface="Times New Roman" panose="02020603050405020304" charset="0"/>
              </a:rPr>
              <a:t>UNIVERSITY college of engine</a:t>
            </a:r>
            <a:r>
              <a:rPr lang="en-US" sz="4000">
                <a:latin typeface="Times New Roman" panose="02020603050405020304" charset="0"/>
                <a:cs typeface="Times New Roman" panose="02020603050405020304" charset="0"/>
              </a:rPr>
              <a:t>ering </a:t>
            </a:r>
            <a:r>
              <a:rPr lang="en-US" sz="4000" err="1">
                <a:latin typeface="Times New Roman" panose="02020603050405020304" charset="0"/>
                <a:cs typeface="Times New Roman" panose="02020603050405020304" charset="0"/>
              </a:rPr>
              <a:t>nagercoil</a:t>
            </a:r>
            <a:r>
              <a:rPr lang="en-US" sz="4000">
                <a:latin typeface="Times New Roman" panose="02020603050405020304" charset="0"/>
                <a:cs typeface="Times New Roman" panose="02020603050405020304" charset="0"/>
              </a:rPr>
              <a:t> </a:t>
            </a:r>
            <a:endParaRPr lang="en-US" sz="4000">
              <a:latin typeface="Times New Roman" panose="02020603050405020304" charset="0"/>
              <a:cs typeface="Times New Roman" panose="02020603050405020304" charset="0"/>
            </a:endParaRPr>
          </a:p>
        </p:txBody>
      </p:sp>
      <p:sp>
        <p:nvSpPr>
          <p:cNvPr id="4" name="TextBox 3"/>
          <p:cNvSpPr txBox="1"/>
          <p:nvPr/>
        </p:nvSpPr>
        <p:spPr>
          <a:xfrm>
            <a:off x="5912485" y="3429635"/>
            <a:ext cx="5557520" cy="342836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r>
              <a:rPr lang="en-US" sz="3200" dirty="0">
                <a:latin typeface="Times New Roman" panose="02020603050405020304"/>
                <a:cs typeface="Times New Roman" panose="02020603050405020304"/>
              </a:rPr>
              <a:t>Submitted by</a:t>
            </a:r>
            <a:r>
              <a:rPr lang="en-US" dirty="0">
                <a:latin typeface="Times New Roman" panose="02020603050405020304"/>
                <a:cs typeface="Times New Roman" panose="02020603050405020304"/>
              </a:rPr>
              <a:t>:</a:t>
            </a:r>
            <a:endParaRPr lang="en-US"/>
          </a:p>
          <a:p>
            <a:r>
              <a:rPr lang="en-US" sz="2800" dirty="0">
                <a:latin typeface="Times New Roman" panose="02020603050405020304"/>
                <a:cs typeface="Times New Roman" panose="02020603050405020304"/>
              </a:rPr>
              <a:t>MERLIN SUBHA  J</a:t>
            </a:r>
            <a:endParaRPr lang="en-US" sz="2800" dirty="0">
              <a:latin typeface="Times New Roman" panose="02020603050405020304"/>
              <a:cs typeface="Times New Roman" panose="02020603050405020304"/>
            </a:endParaRPr>
          </a:p>
          <a:p>
            <a:r>
              <a:rPr lang="en-US" sz="2800" dirty="0">
                <a:latin typeface="Times New Roman" panose="02020603050405020304"/>
                <a:cs typeface="Times New Roman" panose="02020603050405020304"/>
              </a:rPr>
              <a:t>Register No:962821104056</a:t>
            </a:r>
            <a:endParaRPr lang="en-US" sz="2800" dirty="0">
              <a:latin typeface="Times New Roman" panose="02020603050405020304"/>
              <a:cs typeface="Times New Roman" panose="02020603050405020304"/>
            </a:endParaRPr>
          </a:p>
          <a:p>
            <a:r>
              <a:rPr lang="en-US" sz="2800" dirty="0">
                <a:latin typeface="Times New Roman" panose="02020603050405020304"/>
                <a:cs typeface="Times New Roman" panose="02020603050405020304"/>
              </a:rPr>
              <a:t>NM ID:@gmail.co</a:t>
            </a:r>
            <a:r>
              <a:rPr lang="en-US" sz="2800" dirty="0">
                <a:latin typeface="Times New Roman" panose="02020603050405020304"/>
                <a:cs typeface="Times New Roman" panose="02020603050405020304"/>
                <a:sym typeface="+mn-ea"/>
              </a:rPr>
              <a:t>au962821104056</a:t>
            </a:r>
            <a:endParaRPr lang="en-US" sz="2800" dirty="0">
              <a:latin typeface="Times New Roman" panose="02020603050405020304"/>
              <a:cs typeface="Times New Roman" panose="02020603050405020304"/>
            </a:endParaRPr>
          </a:p>
          <a:p>
            <a:r>
              <a:rPr lang="en-US" sz="2800" dirty="0">
                <a:latin typeface="Times New Roman" panose="02020603050405020304"/>
                <a:cs typeface="Times New Roman" panose="02020603050405020304"/>
                <a:sym typeface="+mn-ea"/>
              </a:rPr>
              <a:t>EMAIL ID:</a:t>
            </a:r>
            <a:endParaRPr lang="en-US" sz="2800" dirty="0">
              <a:latin typeface="Times New Roman" panose="02020603050405020304"/>
              <a:cs typeface="Times New Roman" panose="02020603050405020304"/>
            </a:endParaRPr>
          </a:p>
          <a:p>
            <a:r>
              <a:rPr lang="en-US" sz="2800" dirty="0">
                <a:latin typeface="Times New Roman" panose="02020603050405020304"/>
                <a:cs typeface="Times New Roman" panose="02020603050405020304"/>
                <a:sym typeface="+mn-ea"/>
              </a:rPr>
              <a:t>merlinjames275</a:t>
            </a:r>
            <a:r>
              <a:rPr lang="en-US" sz="2800" dirty="0">
                <a:latin typeface="Times New Roman" panose="02020603050405020304"/>
                <a:cs typeface="Times New Roman" panose="02020603050405020304"/>
              </a:rPr>
              <a:t>m</a:t>
            </a:r>
            <a:endParaRPr lang="en-US" sz="2800" dirty="0"/>
          </a:p>
          <a:p>
            <a:r>
              <a:rPr lang="en-US" sz="3200" dirty="0">
                <a:latin typeface="Times New Roman" panose="02020603050405020304"/>
                <a:cs typeface="Times New Roman" panose="02020603050405020304"/>
              </a:rPr>
              <a:t>FINAL PROJECT</a:t>
            </a:r>
            <a:endParaRPr lang="en-US" sz="3200" dirty="0">
              <a:latin typeface="Times New Roman" panose="02020603050405020304"/>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4" y="337192"/>
            <a:ext cx="6560969" cy="445113"/>
          </a:xfrm>
        </p:spPr>
        <p:txBody>
          <a:bodyPr>
            <a:noAutofit/>
          </a:bodyPr>
          <a:lstStyle/>
          <a:p>
            <a:r>
              <a:rPr lang="en-US" sz="3200" b="1">
                <a:latin typeface="Times New Roman" panose="02020603050405020304"/>
                <a:cs typeface="Times New Roman" panose="02020603050405020304"/>
              </a:rPr>
              <a:t>MODELLING</a:t>
            </a:r>
            <a:endParaRPr lang="en-US" sz="3200" b="1">
              <a:latin typeface="Times New Roman" panose="02020603050405020304"/>
              <a:cs typeface="Times New Roman" panose="02020603050405020304"/>
            </a:endParaRPr>
          </a:p>
        </p:txBody>
      </p:sp>
      <p:sp>
        <p:nvSpPr>
          <p:cNvPr id="3" name="Text Placeholder 2"/>
          <p:cNvSpPr>
            <a:spLocks noGrp="1"/>
          </p:cNvSpPr>
          <p:nvPr>
            <p:ph type="body" idx="1"/>
          </p:nvPr>
        </p:nvSpPr>
        <p:spPr/>
        <p:txBody>
          <a:bodyPr/>
          <a:lstStyle/>
          <a:p>
            <a:r>
              <a:rPr lang="en-US"/>
              <a:t>.</a:t>
            </a:r>
            <a:endParaRPr lang="en-US"/>
          </a:p>
        </p:txBody>
      </p:sp>
      <p:sp>
        <p:nvSpPr>
          <p:cNvPr id="4" name="Content Placeholder 3"/>
          <p:cNvSpPr>
            <a:spLocks noGrp="1"/>
          </p:cNvSpPr>
          <p:nvPr>
            <p:ph sz="half" idx="2"/>
          </p:nvPr>
        </p:nvSpPr>
        <p:spPr>
          <a:xfrm>
            <a:off x="4313" y="1227600"/>
            <a:ext cx="6567659" cy="4973676"/>
          </a:xfrm>
        </p:spPr>
        <p:txBody>
          <a:bodyPr vert="horz" lIns="91440" tIns="45720" rIns="91440" bIns="45720" rtlCol="0" anchor="t">
            <a:normAutofit/>
          </a:bodyPr>
          <a:lstStyle/>
          <a:p>
            <a:r>
              <a:rPr lang="en-US" sz="2400" dirty="0">
                <a:latin typeface="Times New Roman" panose="02020603050405020304"/>
                <a:cs typeface="Times New Roman" panose="02020603050405020304"/>
              </a:rPr>
              <a:t>Data Collection and Preprocessing​ </a:t>
            </a:r>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Feature Selection and </a:t>
            </a:r>
            <a:r>
              <a:rPr lang="en-US" sz="2400">
                <a:latin typeface="Times New Roman" panose="02020603050405020304"/>
                <a:cs typeface="Times New Roman" panose="02020603050405020304"/>
              </a:rPr>
              <a:t>Engineering​</a:t>
            </a:r>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 Data Sequencing​ Model Architecture​ </a:t>
            </a:r>
            <a:endParaRPr lang="en-US" sz="2400" dirty="0">
              <a:latin typeface="Times New Roman" panose="02020603050405020304"/>
              <a:cs typeface="Times New Roman" panose="02020603050405020304"/>
            </a:endParaRPr>
          </a:p>
          <a:p>
            <a:r>
              <a:rPr lang="en-US" sz="2400">
                <a:latin typeface="Times New Roman" panose="02020603050405020304"/>
                <a:cs typeface="Times New Roman" panose="02020603050405020304"/>
              </a:rPr>
              <a:t>Compile the Model​</a:t>
            </a:r>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 </a:t>
            </a:r>
            <a:r>
              <a:rPr lang="en-US" sz="2400" err="1">
                <a:latin typeface="Times New Roman" panose="02020603050405020304"/>
                <a:cs typeface="Times New Roman" panose="02020603050405020304"/>
              </a:rPr>
              <a:t>Model</a:t>
            </a:r>
            <a:r>
              <a:rPr lang="en-US" sz="2400" dirty="0">
                <a:latin typeface="Times New Roman" panose="02020603050405020304"/>
                <a:cs typeface="Times New Roman" panose="02020603050405020304"/>
              </a:rPr>
              <a:t> Training​ </a:t>
            </a:r>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Model Evaluation​ </a:t>
            </a:r>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Hyperparameter </a:t>
            </a:r>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Tuning​ </a:t>
            </a:r>
            <a:r>
              <a:rPr lang="en-US" sz="2400">
                <a:latin typeface="Times New Roman" panose="02020603050405020304"/>
                <a:cs typeface="Times New Roman" panose="02020603050405020304"/>
              </a:rPr>
              <a:t>Prediction</a:t>
            </a:r>
            <a:endParaRPr lang="en-US" sz="2400" dirty="0">
              <a:latin typeface="Times New Roman" panose="02020603050405020304"/>
              <a:cs typeface="Times New Roman" panose="02020603050405020304"/>
            </a:endParaRPr>
          </a:p>
          <a:p>
            <a:r>
              <a:rPr lang="en-US" sz="2400" dirty="0">
                <a:latin typeface="Times New Roman" panose="02020603050405020304"/>
                <a:cs typeface="Times New Roman" panose="02020603050405020304"/>
              </a:rPr>
              <a:t>​ Iterative Improvement</a:t>
            </a:r>
            <a:endParaRPr lang="en-US" sz="2400" dirty="0">
              <a:latin typeface="Times New Roman" panose="02020603050405020304"/>
              <a:cs typeface="Times New Roman" panose="02020603050405020304"/>
            </a:endParaRPr>
          </a:p>
        </p:txBody>
      </p:sp>
      <p:sp>
        <p:nvSpPr>
          <p:cNvPr id="5" name="Text Placeholder 4"/>
          <p:cNvSpPr>
            <a:spLocks noGrp="1"/>
          </p:cNvSpPr>
          <p:nvPr>
            <p:ph type="body" sz="quarter" idx="3"/>
          </p:nvPr>
        </p:nvSpPr>
        <p:spPr>
          <a:xfrm>
            <a:off x="7887108" y="-12143"/>
            <a:ext cx="3943627" cy="3180686"/>
          </a:xfrm>
        </p:spPr>
        <p:txBody>
          <a:bodyPr/>
          <a:lstStyle/>
          <a:p>
            <a:r>
              <a:rPr lang="en-US"/>
              <a:t>.</a:t>
            </a:r>
            <a:endParaRPr lang="en-US"/>
          </a:p>
        </p:txBody>
      </p:sp>
      <p:pic>
        <p:nvPicPr>
          <p:cNvPr id="8" name="Content Placeholder 7" descr="A diagram of a process&#10;&#10;Description automatically generated"/>
          <p:cNvPicPr>
            <a:picLocks noGrp="1" noChangeAspect="1"/>
          </p:cNvPicPr>
          <p:nvPr>
            <p:ph sz="half" idx="14"/>
          </p:nvPr>
        </p:nvPicPr>
        <p:blipFill>
          <a:blip r:embed="rId1"/>
          <a:stretch>
            <a:fillRect/>
          </a:stretch>
        </p:blipFill>
        <p:spPr>
          <a:xfrm>
            <a:off x="5621868" y="7154"/>
            <a:ext cx="6576295" cy="6846498"/>
          </a:xfrm>
        </p:spPr>
      </p:pic>
      <p:sp>
        <p:nvSpPr>
          <p:cNvPr id="7" name="Slide Number Placeholder 6"/>
          <p:cNvSpPr>
            <a:spLocks noGrp="1"/>
          </p:cNvSpPr>
          <p:nvPr>
            <p:ph type="sldNum" sz="quarter" idx="12"/>
          </p:nvPr>
        </p:nvSpPr>
        <p:spPr/>
        <p:txBody>
          <a:bodyPr/>
          <a:lstStyle/>
          <a:p>
            <a:fld id="{A49DFD55-3C28-40EF-9E31-A92D2E4017FF}"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838200" y="337192"/>
            <a:ext cx="5712706" cy="445113"/>
          </a:xfrm>
        </p:spPr>
        <p:txBody>
          <a:bodyPr>
            <a:normAutofit fontScale="90000"/>
          </a:bodyPr>
          <a:lstStyle/>
          <a:p>
            <a:r>
              <a:rPr lang="en-US" sz="4000">
                <a:latin typeface="Times New Roman" panose="02020603050405020304"/>
                <a:cs typeface="Times New Roman" panose="02020603050405020304"/>
              </a:rPr>
              <a:t>RESULT</a:t>
            </a:r>
            <a:endParaRPr lang="en-US" sz="4000">
              <a:latin typeface="Times New Roman" panose="02020603050405020304"/>
              <a:cs typeface="Times New Roman" panose="02020603050405020304"/>
            </a:endParaRPr>
          </a:p>
        </p:txBody>
      </p:sp>
      <p:sp>
        <p:nvSpPr>
          <p:cNvPr id="8" name="Text Placeholder 7"/>
          <p:cNvSpPr>
            <a:spLocks noGrp="1"/>
          </p:cNvSpPr>
          <p:nvPr>
            <p:ph type="body" idx="1"/>
          </p:nvPr>
        </p:nvSpPr>
        <p:spPr/>
        <p:txBody>
          <a:bodyPr/>
          <a:lstStyle/>
          <a:p>
            <a:endParaRPr lang="en-US"/>
          </a:p>
        </p:txBody>
      </p:sp>
      <p:pic>
        <p:nvPicPr>
          <p:cNvPr id="3" name="Content Placeholder 2" descr="A screenshot of a computer&#10;&#10;Description automatically generated"/>
          <p:cNvPicPr>
            <a:picLocks noGrp="1" noChangeAspect="1"/>
          </p:cNvPicPr>
          <p:nvPr>
            <p:ph sz="half" idx="2"/>
          </p:nvPr>
        </p:nvPicPr>
        <p:blipFill rotWithShape="1">
          <a:blip r:embed="rId1"/>
          <a:srcRect b="5291"/>
          <a:stretch>
            <a:fillRect/>
          </a:stretch>
        </p:blipFill>
        <p:spPr>
          <a:xfrm>
            <a:off x="355161" y="1245964"/>
            <a:ext cx="6397924" cy="5138702"/>
          </a:xfrm>
        </p:spPr>
      </p:pic>
      <p:sp>
        <p:nvSpPr>
          <p:cNvPr id="4" name="Text Placeholder 3"/>
          <p:cNvSpPr>
            <a:spLocks noGrp="1"/>
          </p:cNvSpPr>
          <p:nvPr>
            <p:ph type="body" sz="quarter" idx="3"/>
          </p:nvPr>
        </p:nvSpPr>
        <p:spPr/>
        <p:txBody>
          <a:bodyPr/>
          <a:lstStyle/>
          <a:p>
            <a:endParaRPr lang="en-US"/>
          </a:p>
        </p:txBody>
      </p:sp>
      <p:pic>
        <p:nvPicPr>
          <p:cNvPr id="5" name="Content Placeholder 4" descr="A screenshot of a computer&#10;&#10;Description automatically generated"/>
          <p:cNvPicPr>
            <a:picLocks noGrp="1" noChangeAspect="1"/>
          </p:cNvPicPr>
          <p:nvPr>
            <p:ph sz="half" idx="14"/>
          </p:nvPr>
        </p:nvPicPr>
        <p:blipFill rotWithShape="1">
          <a:blip r:embed="rId2"/>
          <a:srcRect t="58" r="-62" b="4785"/>
          <a:stretch>
            <a:fillRect/>
          </a:stretch>
        </p:blipFill>
        <p:spPr>
          <a:xfrm>
            <a:off x="6753412" y="1245409"/>
            <a:ext cx="5437995" cy="5135679"/>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294967295"/>
          </p:nvPr>
        </p:nvSpPr>
        <p:spPr>
          <a:xfrm>
            <a:off x="9448800" y="6356350"/>
            <a:ext cx="2743200" cy="365125"/>
          </a:xfrm>
        </p:spPr>
        <p:txBody>
          <a:bodyPr/>
          <a:lstStyle/>
          <a:p>
            <a:fld id="{A49DFD55-3C28-40EF-9E31-A92D2E4017FF}" type="slidenum">
              <a:rPr lang="en-US" smtClean="0"/>
            </a:fld>
            <a:endParaRPr lang="en-US"/>
          </a:p>
        </p:txBody>
      </p:sp>
      <p:sp>
        <p:nvSpPr>
          <p:cNvPr id="8" name="TextBox 7"/>
          <p:cNvSpPr txBox="1"/>
          <p:nvPr/>
        </p:nvSpPr>
        <p:spPr>
          <a:xfrm>
            <a:off x="6214533" y="575733"/>
            <a:ext cx="485986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2800" b="1" dirty="0">
                <a:latin typeface="Times New Roman" panose="02020603050405020304"/>
                <a:cs typeface="Times New Roman" panose="02020603050405020304"/>
              </a:rPr>
              <a:t>CONCLUSION</a:t>
            </a:r>
            <a:endParaRPr lang="en-US" sz="2800" b="1" dirty="0">
              <a:latin typeface="Times New Roman" panose="02020603050405020304"/>
              <a:cs typeface="Times New Roman" panose="02020603050405020304"/>
            </a:endParaRPr>
          </a:p>
          <a:p>
            <a:endParaRPr lang="en-US" sz="2800" b="1" dirty="0">
              <a:latin typeface="Times New Roman" panose="02020603050405020304"/>
              <a:cs typeface="Times New Roman" panose="02020603050405020304"/>
            </a:endParaRPr>
          </a:p>
        </p:txBody>
      </p:sp>
      <p:sp>
        <p:nvSpPr>
          <p:cNvPr id="14" name="TextBox 13"/>
          <p:cNvSpPr txBox="1"/>
          <p:nvPr/>
        </p:nvSpPr>
        <p:spPr>
          <a:xfrm>
            <a:off x="6707198" y="1702599"/>
            <a:ext cx="487520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buFont typeface="Arial" panose="020B0604020202020204"/>
              <a:buChar char="•"/>
            </a:pPr>
            <a:r>
              <a:rPr lang="en-US" dirty="0">
                <a:latin typeface="Times New Roman" panose="02020603050405020304"/>
                <a:ea typeface="+mn-lt"/>
                <a:cs typeface="+mn-lt"/>
              </a:rPr>
              <a:t>In the dynamic realm of stock trading, LSTM neural networks shine as potent tools for predicting future price movements. Our journey through developing an LSTM model showcased its prowess in capturing intricate patterns within historical data, offering insights crucial for informed decision-making.</a:t>
            </a:r>
            <a:endParaRPr lang="en-US">
              <a:latin typeface="Times New Roman" panose="02020603050405020304"/>
              <a:cs typeface="Times New Roman" panose="02020603050405020304"/>
            </a:endParaRPr>
          </a:p>
          <a:p>
            <a:pPr marL="342900" indent="-342900">
              <a:buFont typeface="Arial" panose="020B0604020202020204"/>
              <a:buChar char="•"/>
            </a:pPr>
            <a:r>
              <a:rPr lang="en-US" dirty="0">
                <a:latin typeface="Times New Roman" panose="02020603050405020304"/>
                <a:ea typeface="+mn-lt"/>
                <a:cs typeface="+mn-lt"/>
              </a:rPr>
              <a:t>While the road to accurate predictions is paved with challenges like overfitting and data scarcity, LSTM's ability to discern long-term dependencies empowers traders to navigate market fluctuations with confidence.</a:t>
            </a:r>
            <a:endParaRPr lang="en-US">
              <a:latin typeface="Times New Roman" panose="02020603050405020304"/>
              <a:cs typeface="Times New Roman" panose="02020603050405020304"/>
            </a:endParaRPr>
          </a:p>
          <a:p>
            <a:pPr marL="342900" indent="-342900">
              <a:buFont typeface="Arial" panose="020B0604020202020204"/>
              <a:buChar char="•"/>
            </a:pPr>
            <a:r>
              <a:rPr lang="en-US" dirty="0">
                <a:latin typeface="Times New Roman" panose="02020603050405020304"/>
                <a:ea typeface="+mn-lt"/>
                <a:cs typeface="+mn-lt"/>
              </a:rPr>
              <a:t>Though not a crystal ball, LSTM models stand as invaluable allies in the quest for profitable trades.</a:t>
            </a:r>
            <a:endParaRPr lang="en-US">
              <a:latin typeface="Times New Roman" panose="02020603050405020304"/>
              <a:cs typeface="Times New Roman" panose="02020603050405020304"/>
            </a:endParaRPr>
          </a:p>
          <a:p>
            <a:br>
              <a:rPr lang="en-US" dirty="0"/>
            </a:br>
            <a:endParaRPr lang="en-US" dirty="0"/>
          </a:p>
          <a:p>
            <a:pPr algn="l"/>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67200" y="2087915"/>
            <a:ext cx="5717947" cy="1584973"/>
          </a:xfrm>
        </p:spPr>
        <p:txBody>
          <a:bodyPr vert="horz" lIns="91440" tIns="45720" rIns="91440" bIns="45720" rtlCol="0" anchor="t">
            <a:noAutofit/>
          </a:bodyPr>
          <a:lstStyle/>
          <a:p>
            <a:r>
              <a:rPr lang="en-US" sz="4000">
                <a:latin typeface="Times New Roman" panose="02020603050405020304"/>
                <a:cs typeface="Times New Roman" panose="02020603050405020304"/>
              </a:rPr>
              <a:t>THANK YOU</a:t>
            </a:r>
            <a:endParaRPr lang="en-US" sz="4000">
              <a:latin typeface="Times New Roman" panose="02020603050405020304"/>
              <a:cs typeface="Times New Roman" panose="02020603050405020304"/>
            </a:endParaRPr>
          </a:p>
        </p:txBody>
      </p:sp>
      <p:sp>
        <p:nvSpPr>
          <p:cNvPr id="6" name="Slide Number Placeholder 5"/>
          <p:cNvSpPr>
            <a:spLocks noGrp="1"/>
          </p:cNvSpPr>
          <p:nvPr>
            <p:ph type="sldNum" sz="quarter" idx="12"/>
          </p:nvPr>
        </p:nvSpPr>
        <p:spPr>
          <a:xfrm>
            <a:off x="9579428" y="6356350"/>
            <a:ext cx="1774371" cy="365125"/>
          </a:xfrm>
        </p:spPr>
        <p:txBody>
          <a:bodyPr/>
          <a:lstStyle/>
          <a:p>
            <a:fld id="{A49DFD55-3C28-40EF-9E31-A92D2E4017FF}" type="slidenum">
              <a:rPr lang="en-US" dirty="0"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4" y="-273517"/>
            <a:ext cx="5771071" cy="1196167"/>
          </a:xfrm>
        </p:spPr>
        <p:txBody>
          <a:bodyPr>
            <a:normAutofit/>
          </a:bodyPr>
          <a:lstStyle/>
          <a:p>
            <a:r>
              <a:rPr lang="en-US" sz="4800" b="1"/>
              <a:t>TITLE OF PROJECT</a:t>
            </a:r>
            <a:endParaRPr lang="en-US" sz="4800" b="1"/>
          </a:p>
        </p:txBody>
      </p:sp>
      <p:sp>
        <p:nvSpPr>
          <p:cNvPr id="3" name="Content Placeholder 2"/>
          <p:cNvSpPr>
            <a:spLocks noGrp="1"/>
          </p:cNvSpPr>
          <p:nvPr>
            <p:ph idx="1"/>
          </p:nvPr>
        </p:nvSpPr>
        <p:spPr>
          <a:xfrm>
            <a:off x="557123" y="2674013"/>
            <a:ext cx="4247071" cy="1774344"/>
          </a:xfrm>
        </p:spPr>
        <p:txBody>
          <a:bodyPr vert="horz" lIns="91440" tIns="45720" rIns="91440" bIns="45720" rtlCol="0" anchor="t">
            <a:normAutofit fontScale="77500" lnSpcReduction="20000"/>
          </a:bodyPr>
          <a:lstStyle/>
          <a:p>
            <a:r>
              <a:rPr lang="en-US" sz="3200">
                <a:latin typeface="Times New Roman" panose="02020603050405020304"/>
                <a:cs typeface="Times New Roman" panose="02020603050405020304"/>
              </a:rPr>
              <a:t>STOCK  PRICE PREDICTION USING LSTM NEURAL NETWORKS    MARKET</a:t>
            </a:r>
            <a:endParaRPr lang="en-US"/>
          </a:p>
        </p:txBody>
      </p:sp>
      <p:sp>
        <p:nvSpPr>
          <p:cNvPr id="4" name="Slide Number Placeholder 3"/>
          <p:cNvSpPr>
            <a:spLocks noGrp="1"/>
          </p:cNvSpPr>
          <p:nvPr>
            <p:ph type="sldNum" sz="quarter" idx="12"/>
          </p:nvPr>
        </p:nvSpPr>
        <p:spPr/>
        <p:txBody>
          <a:bodyPr/>
          <a:lstStyle/>
          <a:p>
            <a:fld id="{A49DFD55-3C28-40EF-9E31-A92D2E4017FF}"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0" y="359087"/>
            <a:ext cx="2895600" cy="779223"/>
          </a:xfrm>
        </p:spPr>
        <p:txBody>
          <a:bodyPr>
            <a:normAutofit/>
          </a:bodyPr>
          <a:lstStyle/>
          <a:p>
            <a:r>
              <a:rPr lang="en-US" sz="4000"/>
              <a:t>AGENDA</a:t>
            </a:r>
            <a:endParaRPr lang="en-US"/>
          </a:p>
        </p:txBody>
      </p:sp>
      <p:sp>
        <p:nvSpPr>
          <p:cNvPr id="3" name="Content Placeholder 2"/>
          <p:cNvSpPr>
            <a:spLocks noGrp="1"/>
          </p:cNvSpPr>
          <p:nvPr>
            <p:ph idx="1"/>
          </p:nvPr>
        </p:nvSpPr>
        <p:spPr>
          <a:xfrm>
            <a:off x="1333500" y="1710730"/>
            <a:ext cx="4232694" cy="3269589"/>
          </a:xfrm>
        </p:spPr>
        <p:txBody>
          <a:bodyPr vert="horz" lIns="91440" tIns="45720" rIns="91440" bIns="45720" rtlCol="0" anchor="t">
            <a:normAutofit fontScale="77500" lnSpcReduction="20000"/>
          </a:bodyPr>
          <a:lstStyle/>
          <a:p>
            <a:pPr marL="457200" indent="-457200">
              <a:buAutoNum type="arabicPeriod"/>
            </a:pPr>
            <a:r>
              <a:rPr lang="en-US" sz="2400"/>
              <a:t>PROBLEM STATEMENT</a:t>
            </a:r>
            <a:endParaRPr lang="en-US"/>
          </a:p>
          <a:p>
            <a:r>
              <a:rPr lang="en-US" sz="2400"/>
              <a:t>2.    PROJECT OVERVIEW</a:t>
            </a:r>
            <a:endParaRPr lang="en-US" sz="2400"/>
          </a:p>
          <a:p>
            <a:r>
              <a:rPr lang="en-US" sz="2400"/>
              <a:t>3.    END USERS</a:t>
            </a:r>
            <a:endParaRPr lang="en-US" sz="2400"/>
          </a:p>
          <a:p>
            <a:r>
              <a:rPr lang="en-US" sz="2400"/>
              <a:t>4.    MY SOLUTION</a:t>
            </a:r>
            <a:endParaRPr lang="en-US" sz="2400"/>
          </a:p>
          <a:p>
            <a:r>
              <a:rPr lang="en-US" sz="2400"/>
              <a:t>5.    MODELLING</a:t>
            </a:r>
            <a:endParaRPr lang="en-US" sz="2400"/>
          </a:p>
          <a:p>
            <a:r>
              <a:rPr lang="en-US" sz="2400"/>
              <a:t>6.    RESULTS</a:t>
            </a:r>
            <a:endParaRPr lang="en-US" sz="2400"/>
          </a:p>
          <a:p>
            <a:r>
              <a:rPr lang="en-US" sz="2400"/>
              <a:t>7.    CONCLUSION</a:t>
            </a:r>
            <a:endParaRPr lang="en-US" sz="2400"/>
          </a:p>
        </p:txBody>
      </p:sp>
      <p:sp>
        <p:nvSpPr>
          <p:cNvPr id="5" name="Slide Number Placeholder 5"/>
          <p:cNvSpPr>
            <a:spLocks noGrp="1"/>
          </p:cNvSpPr>
          <p:nvPr>
            <p:ph type="sldNum" sz="quarter" idx="12"/>
          </p:nvPr>
        </p:nvSpPr>
        <p:spPr>
          <a:xfrm>
            <a:off x="10373350" y="6356349"/>
            <a:ext cx="987552" cy="365125"/>
          </a:xfrm>
        </p:spPr>
        <p:txBody>
          <a:bodyPr/>
          <a:lstStyle/>
          <a:p>
            <a:fld id="{A49DFD55-3C28-40EF-9E31-A92D2E4017FF}"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91615" y="487018"/>
            <a:ext cx="6379305" cy="530638"/>
          </a:xfrm>
        </p:spPr>
        <p:txBody>
          <a:bodyPr/>
          <a:lstStyle/>
          <a:p>
            <a:r>
              <a:rPr lang="en-US" err="1"/>
              <a:t>ProBLEM</a:t>
            </a:r>
            <a:r>
              <a:rPr lang="en-US"/>
              <a:t> STATEMENT</a:t>
            </a:r>
            <a:endParaRPr lang="en-US"/>
          </a:p>
        </p:txBody>
      </p:sp>
      <p:sp>
        <p:nvSpPr>
          <p:cNvPr id="3" name="TextBox 2"/>
          <p:cNvSpPr txBox="1"/>
          <p:nvPr/>
        </p:nvSpPr>
        <p:spPr>
          <a:xfrm>
            <a:off x="6587067" y="1320800"/>
            <a:ext cx="546946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342900" indent="-342900">
              <a:buFont typeface="Arial" panose="020B0604020202020204"/>
              <a:buChar char="•"/>
            </a:pPr>
            <a:r>
              <a:rPr lang="en-US" sz="2400">
                <a:solidFill>
                  <a:srgbClr val="0D0D0D"/>
                </a:solidFill>
                <a:latin typeface="Times New Roman" panose="02020603050405020304"/>
                <a:ea typeface="+mn-lt"/>
                <a:cs typeface="+mn-lt"/>
              </a:rPr>
              <a:t>The stock market is characterized by its inherent volatility and complexity, making accurate predictions of stock prices a challenging task.</a:t>
            </a:r>
            <a:endParaRPr lang="en-US" sz="2400">
              <a:solidFill>
                <a:srgbClr val="000000"/>
              </a:solidFill>
              <a:latin typeface="Times New Roman" panose="02020603050405020304"/>
              <a:ea typeface="+mn-lt"/>
              <a:cs typeface="Times New Roman" panose="02020603050405020304"/>
            </a:endParaRPr>
          </a:p>
          <a:p>
            <a:pPr marL="342900" indent="-342900">
              <a:buFont typeface="Arial" panose="020B0604020202020204"/>
              <a:buChar char="•"/>
            </a:pPr>
            <a:r>
              <a:rPr lang="en-US" sz="2400">
                <a:solidFill>
                  <a:srgbClr val="0D0D0D"/>
                </a:solidFill>
                <a:latin typeface="Times New Roman" panose="02020603050405020304"/>
                <a:ea typeface="+mn-lt"/>
                <a:cs typeface="+mn-lt"/>
              </a:rPr>
              <a:t> However, with the advent of advanced machine learning algorithms like Long Short-Term Memory (LSTM), there is an opportunity to develop predictive models that can capture the temporal dependencies and nonlinear relationships within stock price data.</a:t>
            </a:r>
            <a:endParaRPr lang="en-US" sz="2400">
              <a:latin typeface="Times New Roman" panose="02020603050405020304"/>
              <a:cs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1954" y="12568"/>
            <a:ext cx="9125380" cy="875694"/>
          </a:xfrm>
        </p:spPr>
        <p:txBody>
          <a:bodyPr/>
          <a:lstStyle/>
          <a:p>
            <a:pPr algn="ctr"/>
            <a:r>
              <a:rPr lang="en-US" sz="4000">
                <a:solidFill>
                  <a:srgbClr val="222222"/>
                </a:solidFill>
                <a:latin typeface="Times New Roman" panose="02020603050405020304"/>
                <a:cs typeface="Arial" panose="020B0604020202020204"/>
              </a:rPr>
              <a:t>PROJECT OVERVIEW</a:t>
            </a:r>
            <a:endParaRPr lang="en-US" sz="4000">
              <a:latin typeface="Times New Roman" panose="02020603050405020304"/>
              <a:cs typeface="Arial" panose="020B0604020202020204"/>
            </a:endParaRPr>
          </a:p>
        </p:txBody>
      </p:sp>
      <p:sp>
        <p:nvSpPr>
          <p:cNvPr id="4" name="TextBox 3"/>
          <p:cNvSpPr txBox="1"/>
          <p:nvPr/>
        </p:nvSpPr>
        <p:spPr>
          <a:xfrm>
            <a:off x="6320289" y="1374475"/>
            <a:ext cx="5877458" cy="512448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700">
                <a:solidFill>
                  <a:srgbClr val="222222"/>
                </a:solidFill>
                <a:latin typeface="Times New Roman" panose="02020603050405020304"/>
                <a:cs typeface="Arial" panose="020B0604020202020204"/>
              </a:rPr>
              <a:t>                                                                 </a:t>
            </a:r>
            <a:endParaRPr lang="en-US" sz="2500">
              <a:solidFill>
                <a:srgbClr val="000000"/>
              </a:solidFill>
              <a:latin typeface="Times New Roman" panose="02020603050405020304"/>
              <a:cs typeface="Times New Roman" panose="02020603050405020304"/>
            </a:endParaRPr>
          </a:p>
          <a:p>
            <a:pPr marL="342900" indent="-342900">
              <a:buFont typeface="Arial" panose="020B0604020202020204"/>
              <a:buChar char="•"/>
            </a:pPr>
            <a:r>
              <a:rPr lang="en-US" sz="2500">
                <a:solidFill>
                  <a:srgbClr val="222222"/>
                </a:solidFill>
                <a:latin typeface="Times New Roman" panose="02020603050405020304"/>
                <a:cs typeface="Arial" panose="020B0604020202020204"/>
              </a:rPr>
              <a:t> The Intelligent Stock Market Analysis System is  a comprehensive project aimed at providing investors and traders with powerful tools for analyzing and</a:t>
            </a:r>
            <a:endParaRPr lang="en-US" sz="2500">
              <a:solidFill>
                <a:srgbClr val="000000"/>
              </a:solidFill>
              <a:latin typeface="Times New Roman" panose="02020603050405020304"/>
              <a:cs typeface="Times New Roman" panose="02020603050405020304"/>
            </a:endParaRPr>
          </a:p>
          <a:p>
            <a:r>
              <a:rPr lang="en-US" sz="2500">
                <a:solidFill>
                  <a:srgbClr val="222222"/>
                </a:solidFill>
                <a:latin typeface="Times New Roman" panose="02020603050405020304"/>
                <a:cs typeface="Arial" panose="020B0604020202020204"/>
              </a:rPr>
              <a:t>    interpreting stock market data.</a:t>
            </a:r>
            <a:r>
              <a:rPr lang="en-US" sz="2500">
                <a:latin typeface="Times New Roman" panose="02020603050405020304"/>
                <a:cs typeface="Arial" panose="020B0604020202020204"/>
              </a:rPr>
              <a:t>​</a:t>
            </a:r>
            <a:endParaRPr lang="en-US" sz="2500">
              <a:latin typeface="Times New Roman" panose="02020603050405020304"/>
              <a:cs typeface="Times New Roman" panose="02020603050405020304"/>
            </a:endParaRPr>
          </a:p>
          <a:p>
            <a:pPr marL="342900" indent="-342900">
              <a:buFont typeface="Arial" panose="020B0604020202020204"/>
              <a:buChar char="•"/>
            </a:pPr>
            <a:endParaRPr lang="en-US" sz="2500">
              <a:solidFill>
                <a:srgbClr val="222222"/>
              </a:solidFill>
              <a:latin typeface="Times New Roman" panose="02020603050405020304"/>
              <a:cs typeface="Arial" panose="020B0604020202020204"/>
            </a:endParaRPr>
          </a:p>
          <a:p>
            <a:pPr marL="342900" indent="-342900">
              <a:buFont typeface="Arial" panose="020B0604020202020204"/>
              <a:buChar char="•"/>
            </a:pPr>
            <a:r>
              <a:rPr lang="en-US" sz="2500">
                <a:solidFill>
                  <a:srgbClr val="222222"/>
                </a:solidFill>
                <a:latin typeface="Times New Roman" panose="02020603050405020304"/>
                <a:cs typeface="Arial" panose="020B0604020202020204"/>
              </a:rPr>
              <a:t> Leveraging cutting-edge technologies such  as machine  learning and natural language processing, this system  offers advanced features to  facilitate informed decision-making in  the dynamic world</a:t>
            </a:r>
            <a:endParaRPr lang="en-US" sz="2500">
              <a:solidFill>
                <a:srgbClr val="000000"/>
              </a:solidFill>
              <a:latin typeface="Times New Roman" panose="02020603050405020304"/>
              <a:cs typeface="Arial" panose="020B0604020202020204"/>
            </a:endParaRPr>
          </a:p>
          <a:p>
            <a:pPr>
              <a:buFont typeface="Arial,Sans-Serif"/>
            </a:pPr>
            <a:r>
              <a:rPr lang="en-US" sz="2500">
                <a:solidFill>
                  <a:srgbClr val="222222"/>
                </a:solidFill>
                <a:latin typeface="Times New Roman" panose="02020603050405020304"/>
                <a:cs typeface="Arial" panose="020B0604020202020204"/>
              </a:rPr>
              <a:t>    of stock  trading.</a:t>
            </a:r>
            <a:r>
              <a:rPr lang="en-US" sz="2500">
                <a:latin typeface="Times New Roman" panose="02020603050405020304"/>
                <a:cs typeface="Arial" panose="020B0604020202020204"/>
              </a:rPr>
              <a:t>​</a:t>
            </a:r>
            <a:endParaRPr lang="en-US" sz="2500">
              <a:latin typeface="Times New Roman" panose="02020603050405020304"/>
              <a:cs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2318" y="268360"/>
            <a:ext cx="7288282" cy="769706"/>
          </a:xfrm>
        </p:spPr>
        <p:txBody>
          <a:bodyPr>
            <a:normAutofit/>
          </a:bodyPr>
          <a:lstStyle/>
          <a:p>
            <a:r>
              <a:rPr lang="en-US" sz="4000">
                <a:latin typeface="Times New Roman" panose="02020603050405020304"/>
                <a:cs typeface="Times New Roman" panose="02020603050405020304"/>
              </a:rPr>
              <a:t>END USERS</a:t>
            </a:r>
            <a:endParaRPr lang="en-US" sz="4000">
              <a:latin typeface="Times New Roman" panose="02020603050405020304"/>
              <a:cs typeface="Times New Roman" panose="02020603050405020304"/>
            </a:endParaRPr>
          </a:p>
        </p:txBody>
      </p:sp>
      <p:sp>
        <p:nvSpPr>
          <p:cNvPr id="3" name="Text Placeholder 2"/>
          <p:cNvSpPr>
            <a:spLocks noGrp="1"/>
          </p:cNvSpPr>
          <p:nvPr>
            <p:ph sz="half" idx="2"/>
          </p:nvPr>
        </p:nvSpPr>
        <p:spPr>
          <a:xfrm>
            <a:off x="1322388" y="1799795"/>
            <a:ext cx="7288212" cy="4456598"/>
          </a:xfrm>
        </p:spPr>
        <p:txBody>
          <a:bodyPr vert="horz" lIns="91440" tIns="45720" rIns="91440" bIns="45720" rtlCol="0" anchor="t">
            <a:normAutofit/>
          </a:bodyPr>
          <a:lstStyle/>
          <a:p>
            <a:r>
              <a:rPr lang="en-US" sz="3600" b="0"/>
              <a:t>1.Investors</a:t>
            </a:r>
            <a:endParaRPr lang="en-US" sz="3600" b="0"/>
          </a:p>
          <a:p>
            <a:r>
              <a:rPr lang="en-US" sz="3600" b="0"/>
              <a:t>2.Traders</a:t>
            </a:r>
            <a:endParaRPr lang="en-US" sz="3600" b="0"/>
          </a:p>
          <a:p>
            <a:r>
              <a:rPr lang="en-US" sz="3600" b="0"/>
              <a:t>3.Financial Analysts</a:t>
            </a:r>
            <a:endParaRPr lang="en-US" sz="3600" b="0"/>
          </a:p>
          <a:p>
            <a:r>
              <a:rPr lang="en-US" sz="3600" b="0"/>
              <a:t>4.Brokers</a:t>
            </a:r>
            <a:endParaRPr lang="en-US" sz="3600" b="0"/>
          </a:p>
          <a:p>
            <a:endParaRPr lang="en-US" sz="3600" b="0"/>
          </a:p>
          <a:p>
            <a:endParaRPr lang="en-US" sz="3600" b="0"/>
          </a:p>
        </p:txBody>
      </p:sp>
      <p:sp>
        <p:nvSpPr>
          <p:cNvPr id="14" name="Slide Number Placeholder 5"/>
          <p:cNvSpPr>
            <a:spLocks noGrp="1"/>
          </p:cNvSpPr>
          <p:nvPr>
            <p:ph type="sldNum" sz="quarter" idx="12"/>
          </p:nvPr>
        </p:nvSpPr>
        <p:spPr>
          <a:xfrm>
            <a:off x="10373350" y="6356349"/>
            <a:ext cx="987552" cy="365125"/>
          </a:xfrm>
        </p:spPr>
        <p:txBody>
          <a:bodyPr/>
          <a:lstStyle/>
          <a:p>
            <a:fld id="{A49DFD55-3C28-40EF-9E31-A92D2E4017FF}"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2318" y="268360"/>
            <a:ext cx="9272357" cy="1057253"/>
          </a:xfrm>
        </p:spPr>
        <p:txBody>
          <a:bodyPr/>
          <a:lstStyle/>
          <a:p>
            <a:r>
              <a:rPr lang="en-US">
                <a:latin typeface="Times New Roman" panose="02020603050405020304"/>
                <a:cs typeface="Times New Roman" panose="02020603050405020304"/>
              </a:rPr>
              <a:t>INTRODUCTION TO </a:t>
            </a:r>
            <a:r>
              <a:rPr lang="en-US" err="1">
                <a:latin typeface="Times New Roman" panose="02020603050405020304"/>
                <a:cs typeface="Times New Roman" panose="02020603050405020304"/>
              </a:rPr>
              <a:t>lstm</a:t>
            </a:r>
            <a:r>
              <a:rPr lang="en-US">
                <a:latin typeface="Times New Roman" panose="02020603050405020304"/>
                <a:cs typeface="Times New Roman" panose="02020603050405020304"/>
              </a:rPr>
              <a:t> neural networks </a:t>
            </a:r>
            <a:endParaRPr lang="en-US"/>
          </a:p>
        </p:txBody>
      </p:sp>
      <p:sp>
        <p:nvSpPr>
          <p:cNvPr id="3" name="Content Placeholder 2"/>
          <p:cNvSpPr>
            <a:spLocks noGrp="1"/>
          </p:cNvSpPr>
          <p:nvPr>
            <p:ph sz="half" idx="2"/>
          </p:nvPr>
        </p:nvSpPr>
        <p:spPr>
          <a:xfrm>
            <a:off x="1322388" y="1713531"/>
            <a:ext cx="7733910" cy="4456598"/>
          </a:xfrm>
        </p:spPr>
        <p:txBody>
          <a:bodyPr vert="horz" lIns="91440" tIns="45720" rIns="91440" bIns="45720" rtlCol="0" anchor="t">
            <a:noAutofit/>
          </a:bodyPr>
          <a:lstStyle/>
          <a:p>
            <a:pPr marL="285750" indent="-285750">
              <a:buFont typeface="Arial" panose="020B0604020202020204"/>
              <a:buChar char="•"/>
            </a:pPr>
            <a:r>
              <a:rPr lang="en-US" b="0">
                <a:solidFill>
                  <a:srgbClr val="0D0D0D"/>
                </a:solidFill>
                <a:latin typeface="Times New Roman" panose="02020603050405020304"/>
                <a:ea typeface="+mn-lt"/>
                <a:cs typeface="+mn-lt"/>
              </a:rPr>
              <a:t>LSTM stands for Long Short-Term Memory, a type of recurrent neural network (RNN) architecture.</a:t>
            </a:r>
            <a:endParaRPr lang="en-US">
              <a:latin typeface="Times New Roman" panose="02020603050405020304"/>
              <a:cs typeface="Times New Roman" panose="02020603050405020304"/>
            </a:endParaRPr>
          </a:p>
          <a:p>
            <a:pPr marL="285750" indent="-285750">
              <a:buFont typeface="Arial" panose="020B0604020202020204"/>
              <a:buChar char="•"/>
            </a:pPr>
            <a:r>
              <a:rPr lang="en-US" b="0">
                <a:solidFill>
                  <a:srgbClr val="0D0D0D"/>
                </a:solidFill>
                <a:latin typeface="Times New Roman" panose="02020603050405020304"/>
                <a:ea typeface="+mn-lt"/>
                <a:cs typeface="+mn-lt"/>
              </a:rPr>
              <a:t>Developed to address the vanishing gradient problem in traditional RNNs, which hinders learning long-term dependencies.</a:t>
            </a:r>
            <a:endParaRPr lang="en-US" b="0">
              <a:solidFill>
                <a:srgbClr val="0D0D0D"/>
              </a:solidFill>
              <a:latin typeface="Times New Roman" panose="02020603050405020304"/>
              <a:cs typeface="Times New Roman" panose="02020603050405020304"/>
            </a:endParaRPr>
          </a:p>
          <a:p>
            <a:r>
              <a:rPr lang="en-US">
                <a:solidFill>
                  <a:srgbClr val="0D0D0D"/>
                </a:solidFill>
                <a:latin typeface="Times New Roman" panose="02020603050405020304"/>
                <a:ea typeface="+mn-lt"/>
                <a:cs typeface="+mn-lt"/>
              </a:rPr>
              <a:t>    Key Components of LSTM</a:t>
            </a:r>
            <a:endParaRPr lang="en-US" b="0">
              <a:solidFill>
                <a:srgbClr val="0D0D0D"/>
              </a:solidFill>
              <a:latin typeface="Times New Roman" panose="02020603050405020304"/>
              <a:cs typeface="Times New Roman" panose="02020603050405020304"/>
            </a:endParaRPr>
          </a:p>
          <a:p>
            <a:pPr>
              <a:buFont typeface="Arial" panose="020B0604020202020204"/>
              <a:buChar char="•"/>
            </a:pPr>
            <a:r>
              <a:rPr lang="en-US" b="0">
                <a:solidFill>
                  <a:srgbClr val="0D0D0D"/>
                </a:solidFill>
                <a:latin typeface="Times New Roman" panose="02020603050405020304"/>
                <a:ea typeface="+mn-lt"/>
                <a:cs typeface="+mn-lt"/>
              </a:rPr>
              <a:t>  Input Gate: Controls the flow of information into the cell.</a:t>
            </a:r>
            <a:endParaRPr lang="en-US">
              <a:latin typeface="Times New Roman" panose="02020603050405020304"/>
              <a:cs typeface="Times New Roman" panose="02020603050405020304"/>
            </a:endParaRPr>
          </a:p>
          <a:p>
            <a:pPr>
              <a:buFont typeface="Arial" panose="020B0604020202020204"/>
              <a:buChar char="•"/>
            </a:pPr>
            <a:r>
              <a:rPr lang="en-US" b="0">
                <a:solidFill>
                  <a:srgbClr val="0D0D0D"/>
                </a:solidFill>
                <a:latin typeface="Times New Roman" panose="02020603050405020304"/>
                <a:ea typeface="+mn-lt"/>
                <a:cs typeface="+mn-lt"/>
              </a:rPr>
              <a:t>  Forget Gate: Modulates the retention of information from the previous cell state.</a:t>
            </a:r>
            <a:endParaRPr lang="en-US">
              <a:latin typeface="Times New Roman" panose="02020603050405020304"/>
              <a:cs typeface="Times New Roman" panose="02020603050405020304"/>
            </a:endParaRPr>
          </a:p>
          <a:p>
            <a:pPr>
              <a:buFont typeface="Arial" panose="020B0604020202020204"/>
              <a:buChar char="•"/>
            </a:pPr>
            <a:r>
              <a:rPr lang="en-US" b="0">
                <a:solidFill>
                  <a:srgbClr val="0D0D0D"/>
                </a:solidFill>
                <a:latin typeface="Times New Roman" panose="02020603050405020304"/>
                <a:ea typeface="+mn-lt"/>
                <a:cs typeface="+mn-lt"/>
              </a:rPr>
              <a:t>  Cell State: Carries information over time and is regulated by gates.</a:t>
            </a:r>
            <a:endParaRPr lang="en-US">
              <a:latin typeface="Times New Roman" panose="02020603050405020304"/>
              <a:cs typeface="Times New Roman" panose="02020603050405020304"/>
            </a:endParaRPr>
          </a:p>
          <a:p>
            <a:pPr>
              <a:buFont typeface="Arial" panose="020B0604020202020204"/>
              <a:buChar char="•"/>
            </a:pPr>
            <a:r>
              <a:rPr lang="en-US" b="0">
                <a:solidFill>
                  <a:srgbClr val="0D0D0D"/>
                </a:solidFill>
                <a:latin typeface="Times New Roman" panose="02020603050405020304"/>
                <a:ea typeface="+mn-lt"/>
                <a:cs typeface="+mn-lt"/>
              </a:rPr>
              <a:t>  Output Gate: Controls the information flow from the cell to the output.</a:t>
            </a:r>
            <a:endParaRPr lang="en-US">
              <a:latin typeface="Times New Roman" panose="02020603050405020304"/>
            </a:endParaRPr>
          </a:p>
          <a:p>
            <a:pPr marL="285750" indent="-285750">
              <a:buFont typeface="Arial" panose="020B0604020202020204"/>
              <a:buChar char="•"/>
            </a:pPr>
            <a:endParaRPr lang="en-US" sz="1200" b="0">
              <a:solidFill>
                <a:srgbClr val="0D0D0D"/>
              </a:solidFill>
            </a:endParaRPr>
          </a:p>
          <a:p>
            <a:endParaRPr lang="en-US"/>
          </a:p>
        </p:txBody>
      </p:sp>
      <p:sp>
        <p:nvSpPr>
          <p:cNvPr id="4" name="Slide Number Placeholder 3"/>
          <p:cNvSpPr>
            <a:spLocks noGrp="1"/>
          </p:cNvSpPr>
          <p:nvPr>
            <p:ph type="sldNum" sz="quarter" idx="12"/>
          </p:nvPr>
        </p:nvSpPr>
        <p:spPr/>
        <p:txBody>
          <a:bodyPr/>
          <a:lstStyle/>
          <a:p>
            <a:fld id="{A49DFD55-3C28-40EF-9E31-A92D2E4017FF}"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2318" y="268360"/>
            <a:ext cx="7288282" cy="798461"/>
          </a:xfrm>
        </p:spPr>
        <p:txBody>
          <a:bodyPr>
            <a:normAutofit/>
          </a:bodyPr>
          <a:lstStyle/>
          <a:p>
            <a:r>
              <a:rPr lang="en-US" b="1">
                <a:solidFill>
                  <a:srgbClr val="0D0D0D"/>
                </a:solidFill>
                <a:ea typeface="+mj-lt"/>
                <a:cs typeface="+mj-lt"/>
              </a:rPr>
              <a:t>Applications of LSTM</a:t>
            </a:r>
            <a:endParaRPr lang="en-US"/>
          </a:p>
        </p:txBody>
      </p:sp>
      <p:sp>
        <p:nvSpPr>
          <p:cNvPr id="3" name="Content Placeholder 2"/>
          <p:cNvSpPr>
            <a:spLocks noGrp="1"/>
          </p:cNvSpPr>
          <p:nvPr>
            <p:ph sz="half" idx="2"/>
          </p:nvPr>
        </p:nvSpPr>
        <p:spPr>
          <a:xfrm>
            <a:off x="1322388" y="1555380"/>
            <a:ext cx="7288212" cy="4614749"/>
          </a:xfrm>
        </p:spPr>
        <p:txBody>
          <a:bodyPr vert="horz" lIns="91440" tIns="45720" rIns="91440" bIns="45720" rtlCol="0" anchor="t">
            <a:normAutofit lnSpcReduction="10000"/>
          </a:bodyPr>
          <a:lstStyle/>
          <a:p>
            <a:pPr marL="285750" indent="-285750">
              <a:buFont typeface="Arial" panose="020B0604020202020204"/>
              <a:buChar char="•"/>
            </a:pPr>
            <a:r>
              <a:rPr lang="en-US" sz="2000" b="0">
                <a:solidFill>
                  <a:srgbClr val="0D0D0D"/>
                </a:solidFill>
                <a:latin typeface="Times New Roman" panose="02020603050405020304"/>
                <a:ea typeface="+mn-lt"/>
                <a:cs typeface="+mn-lt"/>
              </a:rPr>
              <a:t>Stock Price Prediction: Forecasting future stock prices based on historical data.</a:t>
            </a:r>
            <a:endParaRPr lang="en-US" sz="2000">
              <a:latin typeface="Times New Roman" panose="02020603050405020304"/>
              <a:cs typeface="Times New Roman" panose="02020603050405020304"/>
            </a:endParaRPr>
          </a:p>
          <a:p>
            <a:pPr marL="285750" indent="-285750">
              <a:buFont typeface="Arial" panose="020B0604020202020204"/>
              <a:buChar char="•"/>
            </a:pPr>
            <a:r>
              <a:rPr lang="en-US" sz="2000" b="0">
                <a:solidFill>
                  <a:srgbClr val="0D0D0D"/>
                </a:solidFill>
                <a:latin typeface="Times New Roman" panose="02020603050405020304"/>
                <a:ea typeface="+mn-lt"/>
                <a:cs typeface="+mn-lt"/>
              </a:rPr>
              <a:t>Natural Language Processing: Generating coherent text and understanding context in language models.</a:t>
            </a:r>
            <a:endParaRPr lang="en-US" sz="2000">
              <a:latin typeface="Times New Roman" panose="02020603050405020304"/>
              <a:cs typeface="Times New Roman" panose="02020603050405020304"/>
            </a:endParaRPr>
          </a:p>
          <a:p>
            <a:pPr marL="285750" indent="-285750">
              <a:buFont typeface="Arial" panose="020B0604020202020204"/>
              <a:buChar char="•"/>
            </a:pPr>
            <a:r>
              <a:rPr lang="en-US" sz="2000" b="0">
                <a:solidFill>
                  <a:srgbClr val="0D0D0D"/>
                </a:solidFill>
                <a:latin typeface="Times New Roman" panose="02020603050405020304"/>
                <a:ea typeface="+mn-lt"/>
                <a:cs typeface="+mn-lt"/>
              </a:rPr>
              <a:t>Speech Recognition: Transcribing speech into text with improved accuracy.</a:t>
            </a:r>
            <a:endParaRPr lang="en-US" sz="2000" b="0">
              <a:solidFill>
                <a:srgbClr val="0D0D0D"/>
              </a:solidFill>
              <a:latin typeface="Times New Roman" panose="02020603050405020304"/>
            </a:endParaRPr>
          </a:p>
          <a:p>
            <a:r>
              <a:rPr lang="en-US" sz="2400">
                <a:solidFill>
                  <a:srgbClr val="0D0D0D"/>
                </a:solidFill>
                <a:latin typeface="Times New Roman" panose="02020603050405020304"/>
                <a:ea typeface="+mn-lt"/>
                <a:cs typeface="+mn-lt"/>
              </a:rPr>
              <a:t> Limitations and Challenges</a:t>
            </a:r>
            <a:endParaRPr lang="en-US" sz="2400" b="0">
              <a:solidFill>
                <a:srgbClr val="0D0D0D"/>
              </a:solidFill>
              <a:latin typeface="Times New Roman" panose="02020603050405020304"/>
              <a:cs typeface="Times New Roman" panose="02020603050405020304"/>
            </a:endParaRPr>
          </a:p>
          <a:p>
            <a:pPr>
              <a:buFont typeface="Arial" panose="020B0604020202020204"/>
              <a:buChar char="•"/>
            </a:pPr>
            <a:r>
              <a:rPr lang="en-US" sz="2000" b="0">
                <a:solidFill>
                  <a:srgbClr val="0D0D0D"/>
                </a:solidFill>
                <a:latin typeface="Times New Roman" panose="02020603050405020304"/>
                <a:ea typeface="+mn-lt"/>
                <a:cs typeface="+mn-lt"/>
              </a:rPr>
              <a:t>   Complexity: LSTM models can be computationally expensive to train and deploy.</a:t>
            </a:r>
            <a:endParaRPr lang="en-US" sz="2000">
              <a:latin typeface="Times New Roman" panose="02020603050405020304"/>
              <a:cs typeface="Times New Roman" panose="02020603050405020304"/>
            </a:endParaRPr>
          </a:p>
          <a:p>
            <a:pPr>
              <a:buFont typeface="Arial" panose="020B0604020202020204"/>
              <a:buChar char="•"/>
            </a:pPr>
            <a:r>
              <a:rPr lang="en-US" sz="2000" b="0">
                <a:solidFill>
                  <a:srgbClr val="0D0D0D"/>
                </a:solidFill>
                <a:latin typeface="Times New Roman" panose="02020603050405020304"/>
                <a:ea typeface="+mn-lt"/>
                <a:cs typeface="+mn-lt"/>
              </a:rPr>
              <a:t>   Overfitting: Prone to overfitting, especially with small datasets.</a:t>
            </a:r>
            <a:endParaRPr lang="en-US" sz="2000">
              <a:latin typeface="Times New Roman" panose="02020603050405020304"/>
              <a:cs typeface="Times New Roman" panose="02020603050405020304"/>
            </a:endParaRPr>
          </a:p>
          <a:p>
            <a:pPr>
              <a:buFont typeface="Arial" panose="020B0604020202020204"/>
              <a:buChar char="•"/>
            </a:pPr>
            <a:r>
              <a:rPr lang="en-US" sz="2000" b="0">
                <a:solidFill>
                  <a:srgbClr val="0D0D0D"/>
                </a:solidFill>
                <a:latin typeface="Times New Roman" panose="02020603050405020304"/>
                <a:ea typeface="+mn-lt"/>
                <a:cs typeface="+mn-lt"/>
              </a:rPr>
              <a:t>   Interpretability: Understanding the inner workings of LSTM models can be challenging.</a:t>
            </a:r>
            <a:endParaRPr lang="en-US" sz="2000">
              <a:latin typeface="Times New Roman" panose="02020603050405020304"/>
            </a:endParaRPr>
          </a:p>
          <a:p>
            <a:pPr marL="285750" indent="-285750">
              <a:buFont typeface="Arial" panose="020B0604020202020204"/>
              <a:buChar char="•"/>
            </a:pPr>
            <a:endParaRPr lang="en-US" sz="2000" b="0">
              <a:solidFill>
                <a:srgbClr val="0D0D0D"/>
              </a:solidFill>
            </a:endParaRPr>
          </a:p>
          <a:p>
            <a:endParaRPr lang="en-US"/>
          </a:p>
        </p:txBody>
      </p:sp>
      <p:sp>
        <p:nvSpPr>
          <p:cNvPr id="4" name="Slide Number Placeholder 3"/>
          <p:cNvSpPr>
            <a:spLocks noGrp="1"/>
          </p:cNvSpPr>
          <p:nvPr>
            <p:ph type="sldNum" sz="quarter" idx="12"/>
          </p:nvPr>
        </p:nvSpPr>
        <p:spPr/>
        <p:txBody>
          <a:bodyPr/>
          <a:lstStyle/>
          <a:p>
            <a:fld id="{A49DFD55-3C28-40EF-9E31-A92D2E4017FF}"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MY SOUTION</a:t>
            </a:r>
            <a:br>
              <a:rPr lang="en-US"/>
            </a:br>
            <a:br>
              <a:rPr lang="en-US"/>
            </a:br>
            <a:br>
              <a:rPr lang="en-US"/>
            </a:br>
            <a:endParaRPr lang="en-US"/>
          </a:p>
        </p:txBody>
      </p:sp>
      <p:sp>
        <p:nvSpPr>
          <p:cNvPr id="5" name="Text Placeholder 4"/>
          <p:cNvSpPr>
            <a:spLocks noGrp="1"/>
          </p:cNvSpPr>
          <p:nvPr>
            <p:ph type="body" idx="1"/>
          </p:nvPr>
        </p:nvSpPr>
        <p:spPr>
          <a:xfrm>
            <a:off x="838200" y="332914"/>
            <a:ext cx="5661886" cy="851555"/>
          </a:xfrm>
        </p:spPr>
        <p:txBody>
          <a:bodyPr/>
          <a:lstStyle/>
          <a:p>
            <a:r>
              <a:rPr lang="en-US"/>
              <a:t>.</a:t>
            </a:r>
            <a:endParaRPr lang="en-US"/>
          </a:p>
        </p:txBody>
      </p:sp>
      <p:sp>
        <p:nvSpPr>
          <p:cNvPr id="4" name="Content Placeholder 3"/>
          <p:cNvSpPr>
            <a:spLocks noGrp="1"/>
          </p:cNvSpPr>
          <p:nvPr>
            <p:ph sz="half" idx="2"/>
          </p:nvPr>
        </p:nvSpPr>
        <p:spPr>
          <a:xfrm>
            <a:off x="838199" y="1572657"/>
            <a:ext cx="5661887" cy="4628619"/>
          </a:xfrm>
        </p:spPr>
        <p:txBody>
          <a:bodyPr vert="horz" lIns="91440" tIns="45720" rIns="91440" bIns="45720" rtlCol="0" anchor="t">
            <a:noAutofit/>
          </a:bodyPr>
          <a:lstStyle/>
          <a:p>
            <a:r>
              <a:rPr lang="en-US" sz="2000">
                <a:latin typeface="Times New Roman" panose="02020603050405020304"/>
                <a:ea typeface="+mn-lt"/>
                <a:cs typeface="+mn-lt"/>
              </a:rPr>
              <a:t>Data Collection and Preprocessing</a:t>
            </a:r>
            <a:endParaRPr lang="en-US" sz="2000">
              <a:solidFill>
                <a:srgbClr val="000000"/>
              </a:solidFill>
              <a:latin typeface="Times New Roman" panose="02020603050405020304"/>
              <a:ea typeface="+mn-lt"/>
              <a:cs typeface="Times New Roman" panose="02020603050405020304"/>
            </a:endParaRPr>
          </a:p>
          <a:p>
            <a:r>
              <a:rPr lang="en-US" sz="2000">
                <a:latin typeface="Times New Roman" panose="02020603050405020304"/>
                <a:ea typeface="+mn-lt"/>
                <a:cs typeface="+mn-lt"/>
              </a:rPr>
              <a:t>Feature Engineering</a:t>
            </a:r>
            <a:endParaRPr lang="en-US" sz="2000">
              <a:solidFill>
                <a:srgbClr val="000000"/>
              </a:solidFill>
              <a:latin typeface="Times New Roman" panose="02020603050405020304"/>
              <a:ea typeface="+mn-lt"/>
              <a:cs typeface="Times New Roman" panose="02020603050405020304"/>
            </a:endParaRPr>
          </a:p>
          <a:p>
            <a:r>
              <a:rPr lang="en-US" sz="2000">
                <a:latin typeface="Times New Roman" panose="02020603050405020304"/>
                <a:ea typeface="+mn-lt"/>
                <a:cs typeface="+mn-lt"/>
              </a:rPr>
              <a:t>Model Building</a:t>
            </a:r>
            <a:endParaRPr lang="en-US" sz="2000">
              <a:latin typeface="Times New Roman" panose="02020603050405020304"/>
              <a:ea typeface="+mn-lt"/>
              <a:cs typeface="Times New Roman" panose="02020603050405020304"/>
            </a:endParaRPr>
          </a:p>
          <a:p>
            <a:r>
              <a:rPr lang="en-US" sz="2000">
                <a:latin typeface="Times New Roman" panose="02020603050405020304"/>
                <a:ea typeface="+mn-lt"/>
                <a:cs typeface="+mn-lt"/>
              </a:rPr>
              <a:t>Model Training</a:t>
            </a:r>
            <a:endParaRPr lang="en-US" sz="2000">
              <a:latin typeface="Times New Roman" panose="02020603050405020304"/>
              <a:ea typeface="+mn-lt"/>
              <a:cs typeface="Times New Roman" panose="02020603050405020304"/>
            </a:endParaRPr>
          </a:p>
          <a:p>
            <a:r>
              <a:rPr lang="en-US" sz="2000">
                <a:latin typeface="Times New Roman" panose="02020603050405020304"/>
                <a:ea typeface="+mn-lt"/>
                <a:cs typeface="+mn-lt"/>
              </a:rPr>
              <a:t>Model Evaluation</a:t>
            </a:r>
            <a:r>
              <a:rPr lang="en-US" sz="2000">
                <a:solidFill>
                  <a:srgbClr val="0D0D0D"/>
                </a:solidFill>
                <a:latin typeface="Times New Roman" panose="02020603050405020304"/>
                <a:ea typeface="+mn-lt"/>
                <a:cs typeface="+mn-lt"/>
              </a:rPr>
              <a:t>.</a:t>
            </a:r>
            <a:endParaRPr lang="en-US" sz="2000">
              <a:latin typeface="Times New Roman" panose="02020603050405020304"/>
              <a:cs typeface="Times New Roman" panose="02020603050405020304"/>
            </a:endParaRPr>
          </a:p>
          <a:p>
            <a:r>
              <a:rPr lang="en-US" sz="2000">
                <a:latin typeface="Times New Roman" panose="02020603050405020304"/>
                <a:ea typeface="+mn-lt"/>
                <a:cs typeface="+mn-lt"/>
              </a:rPr>
              <a:t>Fine-Tuning and Optimization</a:t>
            </a:r>
            <a:endParaRPr lang="en-US" sz="2000">
              <a:latin typeface="Times New Roman" panose="02020603050405020304"/>
              <a:ea typeface="+mn-lt"/>
              <a:cs typeface="Times New Roman" panose="02020603050405020304"/>
            </a:endParaRPr>
          </a:p>
          <a:p>
            <a:r>
              <a:rPr lang="en-US" sz="2000">
                <a:latin typeface="Times New Roman" panose="02020603050405020304"/>
                <a:ea typeface="+mn-lt"/>
                <a:cs typeface="+mn-lt"/>
              </a:rPr>
              <a:t>Deployment and Monitoring</a:t>
            </a:r>
            <a:endParaRPr lang="en-US" sz="2000">
              <a:latin typeface="Times New Roman" panose="02020603050405020304"/>
              <a:ea typeface="+mn-lt"/>
              <a:cs typeface="Times New Roman" panose="02020603050405020304"/>
            </a:endParaRPr>
          </a:p>
          <a:p>
            <a:r>
              <a:rPr lang="en-US" sz="2000">
                <a:latin typeface="Times New Roman" panose="02020603050405020304"/>
                <a:ea typeface="+mn-lt"/>
                <a:cs typeface="+mn-lt"/>
              </a:rPr>
              <a:t>Risk Management</a:t>
            </a:r>
            <a:endParaRPr lang="en-US" sz="2000">
              <a:latin typeface="Times New Roman" panose="02020603050405020304"/>
              <a:ea typeface="+mn-lt"/>
              <a:cs typeface="Times New Roman" panose="02020603050405020304"/>
            </a:endParaRPr>
          </a:p>
          <a:p>
            <a:r>
              <a:rPr lang="en-US" sz="2000">
                <a:latin typeface="Times New Roman" panose="02020603050405020304"/>
                <a:ea typeface="+mn-lt"/>
                <a:cs typeface="+mn-lt"/>
              </a:rPr>
              <a:t>Documentation and Reporting</a:t>
            </a:r>
            <a:endParaRPr lang="en-US" sz="2000">
              <a:latin typeface="Times New Roman" panose="02020603050405020304"/>
              <a:ea typeface="+mn-lt"/>
              <a:cs typeface="Times New Roman" panose="02020603050405020304"/>
            </a:endParaRPr>
          </a:p>
          <a:p>
            <a:r>
              <a:rPr lang="en-US" sz="2000">
                <a:latin typeface="Times New Roman" panose="02020603050405020304"/>
                <a:ea typeface="+mn-lt"/>
                <a:cs typeface="+mn-lt"/>
              </a:rPr>
              <a:t>Continuous Improvement</a:t>
            </a:r>
            <a:endParaRPr lang="en-US" sz="2000">
              <a:solidFill>
                <a:srgbClr val="0D0D0D"/>
              </a:solidFill>
              <a:latin typeface="Times New Roman" panose="02020603050405020304"/>
              <a:cs typeface="Times New Roman" panose="02020603050405020304"/>
            </a:endParaRPr>
          </a:p>
          <a:p>
            <a:pPr lvl="1"/>
            <a:endParaRPr lang="en-US">
              <a:solidFill>
                <a:srgbClr val="0D0D0D"/>
              </a:solidFill>
              <a:latin typeface="Times New Roman" panose="02020603050405020304"/>
            </a:endParaRPr>
          </a:p>
          <a:p>
            <a:endParaRPr lang="en-US"/>
          </a:p>
        </p:txBody>
      </p:sp>
      <p:sp>
        <p:nvSpPr>
          <p:cNvPr id="6" name="Text Placeholder 5"/>
          <p:cNvSpPr>
            <a:spLocks noGrp="1"/>
          </p:cNvSpPr>
          <p:nvPr>
            <p:ph type="body" sz="quarter" idx="3"/>
          </p:nvPr>
        </p:nvSpPr>
        <p:spPr>
          <a:xfrm>
            <a:off x="7887108" y="519819"/>
            <a:ext cx="3943627" cy="851555"/>
          </a:xfrm>
        </p:spPr>
        <p:txBody>
          <a:bodyPr/>
          <a:lstStyle/>
          <a:p>
            <a:r>
              <a:rPr lang="en-US"/>
              <a:t>.</a:t>
            </a:r>
            <a:endParaRPr lang="en-US"/>
          </a:p>
        </p:txBody>
      </p:sp>
      <p:pic>
        <p:nvPicPr>
          <p:cNvPr id="7" name="Content Placeholder 6" descr="A computer screen with a graph and coins&#10;&#10;Description automatically generated"/>
          <p:cNvPicPr>
            <a:picLocks noGrp="1" noChangeAspect="1"/>
          </p:cNvPicPr>
          <p:nvPr>
            <p:ph sz="half" idx="14"/>
          </p:nvPr>
        </p:nvPicPr>
        <p:blipFill>
          <a:blip r:embed="rId1"/>
          <a:stretch>
            <a:fillRect/>
          </a:stretch>
        </p:blipFill>
        <p:spPr>
          <a:xfrm>
            <a:off x="5904249" y="-7761"/>
            <a:ext cx="6284702" cy="6847575"/>
          </a:xfrm>
        </p:spPr>
      </p:pic>
    </p:spTree>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7 9 F 1 1 1 E D 3 5 F 8 C C 4 7 9 4 4 9 6 0 9 E 8 A 0 9 2 3 A 6 "   m a : c o n t e n t T y p e V e r s i o n = " 2 8 "   m a : c o n t e n t T y p e D e s c r i p t i o n = " C r e a t e   a   n e w   d o c u m e n t . "   m a : c o n t e n t T y p e S c o p e = " "   m a : v e r s i o n I D = " 6 0 f 5 a 4 f 2 d 2 b 0 a b a d c f 5 3 2 d 4 8 e b f 9 c b 7 1 "   x m l n s : c t = " h t t p : / / s c h e m a s . m i c r o s o f t . c o m / o f f i c e / 2 0 0 6 / m e t a d a t a / c o n t e n t T y p e "   x m l n s : m a = " h t t p : / / s c h e m a s . m i c r o s o f t . c o m / o f f i c e / 2 0 0 6 / m e t a d a t a / p r o p e r t i e s / m e t a A t t r i b u t e s " >  
 < x s d : s c h e m a   t a r g e t N a m e s p a c e = " h t t p : / / s c h e m a s . m i c r o s o f t . c o m / o f f i c e / 2 0 0 6 / m e t a d a t a / p r o p e r t i e s "   m a : r o o t = " t r u e "   m a : f i e l d s I D = " 7 d d 7 8 1 2 9 e 6 a 1 8 1 1 f 8 4 8 0 7 a d 1 1 c 6 5 1 5 3 1 "   n s 1 : _ = " "   n s 2 : _ = " "   n s 3 : _ = " "   n s 4 : _ = " " 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
 < x s d : i m p o r t   n a m e s p a c e = " h t t p : / / s c h e m a s . m i c r o s o f t . c o m / s h a r e p o i n t / v 3 " / >  
 < x s d : i m p o r t   n a m e s p a c e = " 7 1 a f 3 2 4 3 - 3 d d 4 - 4 a 8 d - 8 c 0 d - d d 7 6 d a 1 f 0 2 a 5 " / >  
 < x s d : i m p o r t   n a m e s p a c e = " 1 6 c 0 5 7 2 7 - a a 7 5 - 4 e 4 a - 9 b 5 f - 8 a 8 0 a 1 1 6 5 8 9 1 " / >  
 < x s d : i m p o r t   n a m e s p a c e = " 2 3 0 e 9 d f 3 - b e 6 5 - 4 c 7 3 - a 9 3 b - d 1 2 3 6 e b d 6 7 7 e " / >  
 < x s d : e l e m e n t   n a m e = " p r o p e r t i e s " >  
 < x s d : c o m p l e x T y p e >  
 < x s d : s e q u e n c e >  
 < x s d : e l e m e n t   n a m e = " d o c u m e n t M a n a g e m e n t " >  
 < x s d : c o m p l e x T y p e >  
 < x s d : a l l >  
 < x s d : e l e m e n t   r e f = " n s 2 : S t a t u s "   m i n O c c u r s = " 0 " / >  
 < x s d : e l e m e n t   r e f = " n s 2 : I m a g e "   m i n O c c u r s = " 0 " / > 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1 : _ i p _ U n i f i e d C o m p l i a n c e P o l i c y P r o p e r t i e s "   m i n O c c u r s = " 0 " / >  
 < x s d : e l e m e n t   r e f = " n s 1 : _ i p _ U n i f i e d C o m p l i a n c e P o l i c y U I A c t i o n "   m i n O c c u r s = " 0 " / >  
 < x s d : e l e m e n t   r e f = " n s 4 : T a x C a t c h A l l "   m i n O c c u r s = " 0 " / >  
 < x s d : e l e m e n t   r e f = " n s 2 : I m a g e T a g s T a x H T F i e l d "   m i n O c c u r s = " 0 " / >  
 < x s d : e l e m e n t   r e f = " n s 2 : M e d i a S e r v i c e L o c a t i o n "   m i n O c c u r s = " 0 " / >  
 < x s d : e l e m e n t   r e f = " n s 2 : M e d i a L e n g t h I n S e c o n d s "   m i n O c c u r s = " 0 " / >  
 < x s d : e l e m e n t   r e f = " n s 2 : B a c k g r o u n d "   m i n O c c u r s = " 0 " / >  
 < x s d : e l e m e n t   r e f = " n s 2 : M e d i a S e r v i c e S e a r c h P r o p e r t i e s "   m i n O c c u r s = " 0 " / >  
 < x s d : e l e m e n t   r e f = " n s 2 : M e d i a S e r v i c e D o c T a g s "   m i n O c c u r s = " 0 " / >  
 < x s d : e l e m e n t   r e f = " n s 2 : M e d i a S e r v i c e O b j e c t D e t e c t o r V e r s i o n s "   m i n O c c u r s = " 0 " / >  
 < x s d : e l e m e n t   r e f = " n s 2 : M e d i a S e r v i c e S y s t e m T a g s "   m i n O c c u r s = " 0 " / >  
 < / x s d : a l l >  
 < / x s d : c o m p l e x T y p e >  
 < / x s d : e l e m e n t >  
 < / x s d : s e q u e n c e >  
 < / x s d : c o m p l e x T y p e >  
 < / x s d : e l e m e n t >  
 < / x s d : s c h e m a >  
 < x s d : s c h e m a   t a r g e t N a m e s p a c e = " h t t p : / / s c h e m a s . m i c r o s o f t . c o m / s h a r e p o i n t / v 3 " 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_ i p _ U n i f i e d C o m p l i a n c e P o l i c y P r o p e r t i e s "   m a : i n d e x = " 2 0 "   n i l l a b l e = " t r u e "   m a : d i s p l a y N a m e = " U n i f i e d   C o m p l i a n c e   P o l i c y   P r o p e r t i e s "   m a : h i d d e n = " t r u e "   m a : i n t e r n a l N a m e = " _ i p _ U n i f i e d C o m p l i a n c e P o l i c y P r o p e r t i e s "   m a : r e a d O n l y = " f a l s e " >  
 < x s d : s i m p l e T y p e >  
 < x s d : r e s t r i c t i o n   b a s e = " d m s : N o t e " / >  
 < / x s d : s i m p l e T y p e >  
 < / x s d : e l e m e n t >  
 < x s d : e l e m e n t   n a m e = " _ i p _ U n i f i e d C o m p l i a n c e P o l i c y U I A c t i o n "   m a : i n d e x = " 2 1 "   n i l l a b l e = " t r u e "   m a : d i s p l a y N a m e = " U n i f i e d   C o m p l i a n c e   P o l i c y   U I   A c t i o n "   m a : h i d d e n = " t r u e "   m a : i n t e r n a l N a m e = " _ i p _ U n i f i e d C o m p l i a n c e P o l i c y U I A c t i o n "   m a : r e a d O n l y = " f a l s e " >  
 < x s d : s i m p l e T y p e >  
 < x s d : r e s t r i c t i o n   b a s e = " d m s : T e x t " / >  
 < / x s d : s i m p l e 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t a t u s "   m a : i n d e x = " 2 "   n i l l a b l e = " t r u e "   m a : d i s p l a y N a m e = " S t a t u s "   m a : d e f a u l t = " N o t   s t a r t e d "   m a : f o r m a t = " D r o p d o w n "   m a : i n t e r n a l N a m e = " S t a t u s "   m a : r e a d O n l y = " f a l s e " >  
 < x s d : s i m p l e T y p e >  
 < x s d : r e s t r i c t i o n   b a s e = " d m s : C h o i c e " >  
 < x s d : e n u m e r a t i o n   v a l u e = " N o t   s t a r t e d " / >  
 < x s d : e n u m e r a t i o n   v a l u e = " I n   P r o g r e s s " / >  
 < x s d : e n u m e r a t i o n   v a l u e = " C o m p l e t e d " / >  
 < / x s d : r e s t r i c t i o n >  
 < / x s d : s i m p l e T y p e >  
 < / x s d : e l e m e n t >  
 < x s d : e l e m e n t   n a m e = " I m a g e "   m a : i n d e x = " 3 "   n i l l a b l e = " t r u e "   m a : d i s p l a y N a m e = " I m a g e "   m a : f o r m a t = " I m a g e "   m a : i n t e r n a l N a m e = " I m a g e "   m a : r e a d O n l y = " f a l s e " >  
 < x s d : c o m p l e x T y p e >  
 < x s d : c o m p l e x C o n t e n t >  
 < x s d : e x t e n s i o n   b a s e = " d m s : U R L " >  
 < x s d : s e q u e n c e >  
 < x s d : e l e m e n t   n a m e = " U r l "   t y p e = " d m s : V a l i d U r l "   m i n O c c u r s = " 0 "   n i l l a b l e = " t r u e " / >  
 < x s d : e l e m e n t   n a m e = " D e s c r i p t i o n "   t y p e = " x s d : s t r i n g "   n i l l a b l e = " t r u e " / >  
 < / x s d : s e q u e n c e >  
 < / x s d : e x t e n s i o n >  
 < / x s d : c o m p l e x C o n t e n t >  
 < / x s d : c o m p l e x T y p e >  
 < / x s d : e l e m e n t > 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h i d d e n = " t r u e "   m a : i n t e r n a l N a m e = " M e d i a S e r v i c e O C R "   m a : r e a d O n l y = " t r u e " >  
 < x s d : s i m p l e T y p e >  
 < x s d : r e s t r i c t i o n   b a s e = " d m s : N o t e " / >  
 < / x s d : s i m p l e T y p e >  
 < / x s d : e l e m e n t >  
 < x s d : e l e m e n t   n a m e = " M e d i a S e r v i c e A u t o T a g s "   m a : i n d e x = " 1 1 "   n i l l a b l e = " t r u e "   m a : d i s p l a y N a m e = " M e d i a S e r v i c e A u t o T a g s "   m a : h i d d e n = " t r u e " 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h i d d e n = " t r u e "   m a : i n t e r n a l N a m e = " M e d i a S e r v i c e K e y P o i n t s "   m a : r e a d O n l y = " f a l s e " >  
 < x s d : s i m p l e T y p e >  
 < x s d : r e s t r i c t i o n   b a s e = " d m s : N o t e " / >  
 < / x s d : s i m p l e T y p e >  
 < / x s d : e l e m e n t >  
 < x s d : e l e m e n t   n a m e = " M e d i a S e r v i c e D a t e T a k e n "   m a : i n d e x = " 1 8 "   n i l l a b l e = " t r u e "   m a : d i s p l a y N a m e = " M e d i a S e r v i c e D a t e T a k e n "   m a : h i d d e n = " t r u e "   m a : i n t e r n a l N a m e = " M e d i a S e r v i c e D a t e T a k e n "   m a : r e a d O n l y = " t r u e " >  
 < x s d : s i m p l e T y p e >  
 < x s d : r e s t r i c t i o n   b a s e = " d m s : T e x t " / >  
 < / x s d : s i m p l e T y p e >  
 < / x s d : e l e m e n t >  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
 < x s d : c o m p l e x T y p e >  
 < x s d : s e q u e n c e >  
 < x s d : e l e m e n t   r e f = " p c : T e r m s "   m i n O c c u r s = " 0 "   m a x O c c u r s = " 1 " > < / x s d : e l e m e n t >  
 < / x s d : s e q u e n c e >  
 < / x s d : c o m p l e x T y p e >  
 < / x s d : e l e m e n t >  
 < x s d : e l e m e n t   n a m e = " M e d i a S e r v i c e L o c a t i o n "   m a : i n d e x = " 2 6 "   n i l l a b l e = " t r u e "   m a : d i s p l a y N a m e = " L o c a t i o n "   m a : h i d d e n = " t r u e "   m a : i n t e r n a l N a m e = " M e d i a S e r v i c e L o c a t i o n "   m a : r e a d O n l y = " t r u e " >  
 < x s d : s i m p l e T y p e >  
 < x s d : r e s t r i c t i o n   b a s e = " d m s : T e x t " / >  
 < / x s d : s i m p l e T y p e >  
 < / x s d : e l e m e n t >  
 < x s d : e l e m e n t   n a m e = " M e d i a L e n g t h I n S e c o n d s "   m a : i n d e x = " 2 7 "   n i l l a b l e = " t r u e "   m a : d i s p l a y N a m e = " M e d i a L e n g t h I n S e c o n d s "   m a : h i d d e n = " t r u e "   m a : i n t e r n a l N a m e = " M e d i a L e n g t h I n S e c o n d s "   m a : r e a d O n l y = " t r u e " >  
 < x s d : s i m p l e T y p e >  
 < x s d : r e s t r i c t i o n   b a s e = " d m s : U n k n o w n " / >  
 < / x s d : s i m p l e T y p e >  
 < / x s d : e l e m e n t >  
 < x s d : e l e m e n t   n a m e = " B a c k g r o u n d "   m a : i n d e x = " 2 8 "   n i l l a b l e = " t r u e "   m a : d i s p l a y N a m e = " B a c k g r o u n d "   m a : d e f a u l t = " 0 "   m a : f o r m a t = " D r o p d o w n "   m a : i n t e r n a l N a m e = " B a c k g r o u n d " >  
 < x s d : s i m p l e T y p e >  
 < x s d : r e s t r i c t i o n   b a s e = " d m s : B o o l e a n " / >  
 < / x s d : s i m p l e T y p e >  
 < / x s d : e l e m e n t >  
 < x s d : e l e m e n t   n a m e = " M e d i a S e r v i c e S e a r c h P r o p e r t i e s "   m a : i n d e x = " 2 9 "   n i l l a b l e = " t r u e "   m a : d i s p l a y N a m e = " M e d i a S e r v i c e S e a r c h P r o p e r t i e s "   m a : h i d d e n = " t r u e "   m a : i n t e r n a l N a m e = " M e d i a S e r v i c e S e a r c h P r o p e r t i e s "   m a : r e a d O n l y = " t r u e " >  
 < x s d : s i m p l e T y p e >  
 < x s d : r e s t r i c t i o n   b a s e = " d m s : N o t e " / >  
 < / x s d : s i m p l e T y p e >  
 < / x s d : e l e m e n t >  
 < x s d : e l e m e n t   n a m e = " M e d i a S e r v i c e D o c T a g s "   m a : i n d e x = " 3 0 "   n i l l a b l e = " t r u e "   m a : d i s p l a y N a m e = " M e d i a S e r v i c e D o c T a g s "   m a : h i d d e n = " t r u e "   m a : i n t e r n a l N a m e = " M e d i a S e r v i c e D o c T a g s "   m a : r e a d O n l y = " t r u e " >  
 < x s d : s i m p l e T y p e >  
 < x s d : r e s t r i c t i o n   b a s e = " d m s : N o t e " / >  
 < / x s d : s i m p l e T y p e >  
 < / x s d : e l e m e n t >  
 < x s d : e l e m e n t   n a m e = " M e d i a S e r v i c e O b j e c t D e t e c t o r V e r s i o n s "   m a : i n d e x = " 3 1 " 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3 2 "   n i l l a b l e = " t r u e "   m a : d i s p l a y N a m e = " M e d i a S e r v i c e S y s t e m T a g s "   m a : h i d d e n = " t r u e "   m a : i n t e r n a l N a m e = " M e d i a S e r v i c e S y s t e m T a g s "   m a : r e a d O n l y = " t r u e " >  
 < x s d : s i m p l e T y p e >  
 < x s d : r e s t r i c t i o n   b a s e = " d m s : N o t e " / > 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h i d d e n = " t r u e " 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h i d d e n = " t r u e "   m a : i n t e r n a l N a m e = " S h a r e d W i t h D e t a i l s "   m a : r e a d O n l y = " t r u e " >  
 < x s d : s i m p l e T y p e >  
 < x s d : r e s t r i c t i o n   b a s e = " d m s : N o t e " / >  
 < / x s d : s i m p l e T y p e >  
 < / x s d : e l e m e n t >  
 < / x s d : s c h e m a >  
 < x s d : s c h e m a   t a r g e t N a m e s p a c e = " 2 3 0 e 9 d f 3 - b e 6 5 - 4 c 7 3 - a 9 3 b - d 1 2 3 6 e b d 6 7 7 e " 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T a x C a t c h A l l "   m a : i n d e x = " 2 3 "   n i l l a b l e = " t r u e "   m a : d i s p l a y N a m e = " T a x o n o m y   C a t c h   A l l   C o l u m n "   m a : h i d d e n = " t r u e "   m a : l i s t = " { 3 f 6 b f c b c - 3 d b 3 - 4 a e 6 - b d 7 6 - 3 2 6 f 0 7 9 8 a d 2 8 } "   m a : i n t e r n a l N a m e = " T a x C a t c h A l l "   m a : r e a d O n l y = " f a l s e "   m a : s h o w F i e l d = " C a t c h A l l D a t a "   m a : w e b = " 1 6 c 0 5 7 2 7 - a a 7 5 - 4 e 4 a - 9 b 5 f - 8 a 8 0 a 1 1 6 5 8 9 1 " >  
 < x s d : c o m p l e x T y p e >  
 < x s d : c o m p l e x C o n t e n t >  
 < x s d : e x t e n s i o n   b a s e = " d m s : M u l t i C h o i c e L o o k u p " >  
 < x s d : s e q u e n c e >  
 < x s d : e l e m e n t   n a m e = " V a l u e "   t y p e = " d m s : L o o k u p "   m a x O c c u r s = " u n b o u n d e d "   m i n O c c u r s = " 0 "   n i l l a b l e = " t r u e " / >  
 < / x s d : s e q u e n c e >  
 < / x s d : e x t e n s i o n >  
 < / x s d : c o m p l e x C o n t e n t > 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d i s p l a y N a m e = " C o n t e n t   T y p e " / >  
 < x s d : e l e m e n t   r e f = " d c : t i t l e "   m i n O c c u r s = " 0 "   m a x O c c u r s = " 1 "   m a : i n d e x = " 1 " 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_ i p _ U n i f i e d C o m p l i a n c e P o l i c y U I A c t i o n   x m l n s = " h t t p : / / s c h e m a s . m i c r o s o f t . c o m / s h a r e p o i n t / v 3 "   x s i : n i l = " t r u e " / > < I m a g e   x m l n s = " 7 1 a f 3 2 4 3 - 3 d d 4 - 4 a 8 d - 8 c 0 d - d d 7 6 d a 1 f 0 2 a 5 " > < U r l   x s i : n i l = " t r u e " > < / U r l > < D e s c r i p t i o n   x s i : n i l = " t r u e " > < / D e s c r i p t i o n > < / I m a g e > < S t a t u s   x m l n s = " 7 1 a f 3 2 4 3 - 3 d d 4 - 4 a 8 d - 8 c 0 d - d d 7 6 d a 1 f 0 2 a 5 " > N o t   s t a r t e d < / S t a t u s > < B a c k g r o u n d   x m l n s = " 7 1 a f 3 2 4 3 - 3 d d 4 - 4 a 8 d - 8 c 0 d - d d 7 6 d a 1 f 0 2 a 5 " > f a l s e < / B a c k g r o u n d > < _ i p _ U n i f i e d C o m p l i a n c e P o l i c y P r o p e r t i e s   x m l n s = " h t t p : / / s c h e m a s . m i c r o s o f t . c o m / s h a r e p o i n t / v 3 "   x s i : n i l = " t r u e " / > < I m a g e T a g s T a x H T F i e l d   x m l n s = " 7 1 a f 3 2 4 3 - 3 d d 4 - 4 a 8 d - 8 c 0 d - d d 7 6 d a 1 f 0 2 a 5 " > < T e r m s   x m l n s = " h t t p : / / s c h e m a s . m i c r o s o f t . c o m / o f f i c e / i n f o p a t h / 2 0 0 7 / P a r t n e r C o n t r o l s " > < / T e r m s > < / I m a g e T a g s T a x H T F i e l d > < T a x C a t c h A l l   x m l n s = " 2 3 0 e 9 d f 3 - b e 6 5 - 4 c 7 3 - a 9 3 b - d 1 2 3 6 e b d 6 7 7 e "   x s i : n i l = " t r u e " / > < M e d i a S e r v i c e K e y P o i n t s   x m l n s = " 7 1 a f 3 2 4 3 - 3 d d 4 - 4 a 8 d - 8 c 0 d - d d 7 6 d a 1 f 0 2 a 5 "   x s i : n i l = " t r u e " / > < / d o c u m e n t M a n a g e m e n t > < / p : p r o p e r t i e s > 
</file>

<file path=customXml/itemProps1.xml><?xml version="1.0" encoding="utf-8"?>
<ds:datastoreItem xmlns:ds="http://schemas.openxmlformats.org/officeDocument/2006/customXml" ds:itemID="{5EDE3176-A15D-46A3-BDDB-64A0D7363224}">
  <ds:schemaRefs/>
</ds:datastoreItem>
</file>

<file path=customXml/itemProps2.xml><?xml version="1.0" encoding="utf-8"?>
<ds:datastoreItem xmlns:ds="http://schemas.openxmlformats.org/officeDocument/2006/customXml" ds:itemID="{CABF691C-888B-4061-8A6F-D5CE84A0254B}">
  <ds:schemaRefs/>
</ds:datastoreItem>
</file>

<file path=customXml/itemProps3.xml><?xml version="1.0" encoding="utf-8"?>
<ds:datastoreItem xmlns:ds="http://schemas.openxmlformats.org/officeDocument/2006/customXml" ds:itemID="{49168DCE-134F-4610-A6AA-88CEBE8D71D2}">
  <ds:schemaRefs/>
</ds:datastoreItem>
</file>

<file path=docProps/app.xml><?xml version="1.0" encoding="utf-8"?>
<Properties xmlns="http://schemas.openxmlformats.org/officeDocument/2006/extended-properties" xmlns:vt="http://schemas.openxmlformats.org/officeDocument/2006/docPropsVTypes">
  <TotalTime>0</TotalTime>
  <Words>3517</Words>
  <Application>WPS Presentation</Application>
  <PresentationFormat>Widescreen</PresentationFormat>
  <Paragraphs>135</Paragraphs>
  <Slides>13</Slides>
  <Notes>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Times New Roman</vt:lpstr>
      <vt:lpstr>Arial</vt:lpstr>
      <vt:lpstr>Arial,Sans-Serif</vt:lpstr>
      <vt:lpstr>Segoe Print</vt:lpstr>
      <vt:lpstr>Tenorite</vt:lpstr>
      <vt:lpstr>Microsoft YaHei</vt:lpstr>
      <vt:lpstr>Arial Unicode MS</vt:lpstr>
      <vt:lpstr>Calibri</vt:lpstr>
      <vt:lpstr>Times New Roman</vt:lpstr>
      <vt:lpstr>Custom</vt:lpstr>
      <vt:lpstr>UNIVERSITY college of engineering nagercoil </vt:lpstr>
      <vt:lpstr>TITLE OF PROJECT</vt:lpstr>
      <vt:lpstr>AGENDA</vt:lpstr>
      <vt:lpstr>ProBLEM STATEMENT</vt:lpstr>
      <vt:lpstr>PROJECT OVERVIEW</vt:lpstr>
      <vt:lpstr>END USERS</vt:lpstr>
      <vt:lpstr>INTRODUCTION TO lstm neural networks </vt:lpstr>
      <vt:lpstr>Applications of LSTM</vt:lpstr>
      <vt:lpstr>MY SOUTION   </vt:lpstr>
      <vt:lpstr>MODELLING</vt:lpstr>
      <vt:lpstr>RESULT</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cp:lastModifiedBy>
  <cp:revision>193</cp:revision>
  <dcterms:created xsi:type="dcterms:W3CDTF">2024-04-05T07:27:00Z</dcterms:created>
  <dcterms:modified xsi:type="dcterms:W3CDTF">2024-04-05T16:31:43Z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16AD44FBCC9E4E9FB8992FB04DA29E42_13</vt:lpwstr>
  </property>
  <property fmtid="{D5CDD505-2E9C-101B-9397-08002B2CF9AE}" pid="5" name="KSOProductBuildVer">
    <vt:lpwstr>1033-12.2.0.13489</vt:lpwstr>
  </property>
</Properties>
</file>