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28" dt="2022-01-09T09:22:01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5" autoAdjust="0"/>
    <p:restoredTop sz="73604" autoAdjust="0"/>
  </p:normalViewPr>
  <p:slideViewPr>
    <p:cSldViewPr snapToGrid="0">
      <p:cViewPr>
        <p:scale>
          <a:sx n="179" d="100"/>
          <a:sy n="179" d="100"/>
        </p:scale>
        <p:origin x="-192" y="-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7T20:52:54.641" v="0" actId="1076"/>
      <pc:docMkLst>
        <pc:docMk/>
      </pc:docMkLst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09.01.22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Kollaboratives Arbeiten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Erleichtertes Testen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0295" y="1903365"/>
            <a:ext cx="4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activity application</a:t>
            </a:r>
          </a:p>
          <a:p>
            <a:r>
              <a:rPr lang="de-DE" dirty="0"/>
              <a:t>Navigation</a:t>
            </a:r>
          </a:p>
          <a:p>
            <a:r>
              <a:rPr lang="de-DE" dirty="0"/>
              <a:t>Weniger code als mit xml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379479"/>
            <a:ext cx="11937626" cy="3874696"/>
            <a:chOff x="128303" y="1379478"/>
            <a:chExt cx="12010122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379478"/>
              <a:ext cx="12010122" cy="4327291"/>
              <a:chOff x="128303" y="1379478"/>
              <a:chExt cx="12010122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379478"/>
                <a:ext cx="12010122" cy="4327291"/>
                <a:chOff x="128303" y="1379478"/>
                <a:chExt cx="12010122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2" y="1379478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871978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Macintosh PowerPoint</Application>
  <PresentationFormat>Breitbild</PresentationFormat>
  <Paragraphs>94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4</cp:revision>
  <dcterms:created xsi:type="dcterms:W3CDTF">2022-01-02T18:36:59Z</dcterms:created>
  <dcterms:modified xsi:type="dcterms:W3CDTF">2022-01-09T09:22:07Z</dcterms:modified>
</cp:coreProperties>
</file>