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8" r:id="rId12"/>
    <p:sldId id="270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8C18B-0A27-44B7-9B45-AA675080F6E7}" v="171" dt="2021-12-02T08:36:49.900"/>
    <p1510:client id="{D321EB78-646E-7546-8478-D5F05974E81C}" v="50" dt="2021-12-01T16:17:45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9"/>
    <p:restoredTop sz="65646"/>
  </p:normalViewPr>
  <p:slideViewPr>
    <p:cSldViewPr snapToGrid="0" snapToObjects="1">
      <p:cViewPr varScale="1">
        <p:scale>
          <a:sx n="72" d="100"/>
          <a:sy n="72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7C58C18B-0A27-44B7-9B45-AA675080F6E7}"/>
    <pc:docChg chg="undo redo custSel addSld modSld">
      <pc:chgData name="Ender Merlin" userId="b6c700318fa50b6b" providerId="LiveId" clId="{7C58C18B-0A27-44B7-9B45-AA675080F6E7}" dt="2021-12-02T08:38:11.534" v="837" actId="1076"/>
      <pc:docMkLst>
        <pc:docMk/>
      </pc:docMkLst>
      <pc:sldChg chg="addSp delSp modSp mod modAnim">
        <pc:chgData name="Ender Merlin" userId="b6c700318fa50b6b" providerId="LiveId" clId="{7C58C18B-0A27-44B7-9B45-AA675080F6E7}" dt="2021-12-02T08:36:16.383" v="826"/>
        <pc:sldMkLst>
          <pc:docMk/>
          <pc:sldMk cId="735487197" sldId="257"/>
        </pc:sldMkLst>
        <pc:spChg chg="mod">
          <ac:chgData name="Ender Merlin" userId="b6c700318fa50b6b" providerId="LiveId" clId="{7C58C18B-0A27-44B7-9B45-AA675080F6E7}" dt="2021-12-02T07:28:40.195" v="274" actId="1076"/>
          <ac:spMkLst>
            <pc:docMk/>
            <pc:sldMk cId="735487197" sldId="257"/>
            <ac:spMk id="2" creationId="{CA602554-BCBF-044C-9749-B37622C4E913}"/>
          </ac:spMkLst>
        </pc:spChg>
        <pc:spChg chg="add mod">
          <ac:chgData name="Ender Merlin" userId="b6c700318fa50b6b" providerId="LiveId" clId="{7C58C18B-0A27-44B7-9B45-AA675080F6E7}" dt="2021-12-02T07:14:34.598" v="139" actId="1076"/>
          <ac:spMkLst>
            <pc:docMk/>
            <pc:sldMk cId="735487197" sldId="257"/>
            <ac:spMk id="16" creationId="{666A4CFE-E5F3-407C-AEBD-EBD7310491F9}"/>
          </ac:spMkLst>
        </pc:spChg>
        <pc:spChg chg="add del mod">
          <ac:chgData name="Ender Merlin" userId="b6c700318fa50b6b" providerId="LiveId" clId="{7C58C18B-0A27-44B7-9B45-AA675080F6E7}" dt="2021-12-02T07:13:57.179" v="130"/>
          <ac:spMkLst>
            <pc:docMk/>
            <pc:sldMk cId="735487197" sldId="257"/>
            <ac:spMk id="18" creationId="{259E6192-79EC-4C54-87C5-CC755DB47C8B}"/>
          </ac:spMkLst>
        </pc:spChg>
        <pc:spChg chg="add mod">
          <ac:chgData name="Ender Merlin" userId="b6c700318fa50b6b" providerId="LiveId" clId="{7C58C18B-0A27-44B7-9B45-AA675080F6E7}" dt="2021-12-02T07:25:50.710" v="244" actId="14100"/>
          <ac:spMkLst>
            <pc:docMk/>
            <pc:sldMk cId="735487197" sldId="257"/>
            <ac:spMk id="36" creationId="{BE40E607-B478-41A4-B5DC-899979FBDAC4}"/>
          </ac:spMkLst>
        </pc:spChg>
        <pc:picChg chg="add del mod">
          <ac:chgData name="Ender Merlin" userId="b6c700318fa50b6b" providerId="LiveId" clId="{7C58C18B-0A27-44B7-9B45-AA675080F6E7}" dt="2021-12-02T07:11:49.094" v="109" actId="478"/>
          <ac:picMkLst>
            <pc:docMk/>
            <pc:sldMk cId="735487197" sldId="257"/>
            <ac:picMk id="6" creationId="{8E623D69-066E-40A2-90E8-7C75833A22C8}"/>
          </ac:picMkLst>
        </pc:picChg>
        <pc:picChg chg="mod">
          <ac:chgData name="Ender Merlin" userId="b6c700318fa50b6b" providerId="LiveId" clId="{7C58C18B-0A27-44B7-9B45-AA675080F6E7}" dt="2021-12-02T07:25:34.928" v="243" actId="1076"/>
          <ac:picMkLst>
            <pc:docMk/>
            <pc:sldMk cId="735487197" sldId="257"/>
            <ac:picMk id="7" creationId="{6FEC9959-BBB4-4349-9B9B-8A77287021C2}"/>
          </ac:picMkLst>
        </pc:picChg>
        <pc:picChg chg="del">
          <ac:chgData name="Ender Merlin" userId="b6c700318fa50b6b" providerId="LiveId" clId="{7C58C18B-0A27-44B7-9B45-AA675080F6E7}" dt="2021-12-02T07:14:11.485" v="133" actId="478"/>
          <ac:picMkLst>
            <pc:docMk/>
            <pc:sldMk cId="735487197" sldId="257"/>
            <ac:picMk id="9" creationId="{FBAD76BB-7B39-3A4D-AC66-81EAE02D052E}"/>
          </ac:picMkLst>
        </pc:picChg>
        <pc:picChg chg="del">
          <ac:chgData name="Ender Merlin" userId="b6c700318fa50b6b" providerId="LiveId" clId="{7C58C18B-0A27-44B7-9B45-AA675080F6E7}" dt="2021-12-02T07:14:16.788" v="134" actId="478"/>
          <ac:picMkLst>
            <pc:docMk/>
            <pc:sldMk cId="735487197" sldId="257"/>
            <ac:picMk id="10" creationId="{083068C5-31FB-6D40-AA80-7CEC2FC7AE8F}"/>
          </ac:picMkLst>
        </pc:picChg>
        <pc:picChg chg="del mod">
          <ac:chgData name="Ender Merlin" userId="b6c700318fa50b6b" providerId="LiveId" clId="{7C58C18B-0A27-44B7-9B45-AA675080F6E7}" dt="2021-12-02T07:14:25.974" v="137" actId="21"/>
          <ac:picMkLst>
            <pc:docMk/>
            <pc:sldMk cId="735487197" sldId="257"/>
            <ac:picMk id="11" creationId="{4DA94D56-C0FF-514C-A649-1C3FA52240BC}"/>
          </ac:picMkLst>
        </pc:picChg>
        <pc:picChg chg="add mod ord">
          <ac:chgData name="Ender Merlin" userId="b6c700318fa50b6b" providerId="LiveId" clId="{7C58C18B-0A27-44B7-9B45-AA675080F6E7}" dt="2021-12-02T07:17:52.106" v="169" actId="1036"/>
          <ac:picMkLst>
            <pc:docMk/>
            <pc:sldMk cId="735487197" sldId="257"/>
            <ac:picMk id="12" creationId="{7982447E-A225-4405-89DA-52EB8CAE2C70}"/>
          </ac:picMkLst>
        </pc:picChg>
        <pc:picChg chg="del mod">
          <ac:chgData name="Ender Merlin" userId="b6c700318fa50b6b" providerId="LiveId" clId="{7C58C18B-0A27-44B7-9B45-AA675080F6E7}" dt="2021-12-02T07:14:10.852" v="132" actId="478"/>
          <ac:picMkLst>
            <pc:docMk/>
            <pc:sldMk cId="735487197" sldId="257"/>
            <ac:picMk id="13" creationId="{9369829C-21E4-FB4F-8755-FDE1B7FE853E}"/>
          </ac:picMkLst>
        </pc:picChg>
        <pc:picChg chg="add del mod">
          <ac:chgData name="Ender Merlin" userId="b6c700318fa50b6b" providerId="LiveId" clId="{7C58C18B-0A27-44B7-9B45-AA675080F6E7}" dt="2021-12-02T07:12:17.191" v="115" actId="931"/>
          <ac:picMkLst>
            <pc:docMk/>
            <pc:sldMk cId="735487197" sldId="257"/>
            <ac:picMk id="15" creationId="{55815059-49FE-402A-9EC9-329C923969B0}"/>
          </ac:picMkLst>
        </pc:picChg>
        <pc:picChg chg="add mod">
          <ac:chgData name="Ender Merlin" userId="b6c700318fa50b6b" providerId="LiveId" clId="{7C58C18B-0A27-44B7-9B45-AA675080F6E7}" dt="2021-12-02T07:13:44.948" v="128" actId="571"/>
          <ac:picMkLst>
            <pc:docMk/>
            <pc:sldMk cId="735487197" sldId="257"/>
            <ac:picMk id="17" creationId="{3244A43C-EA53-413C-BD24-5E81D999808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0" creationId="{ECA12507-03D9-47CE-931A-B4A23DEDB32D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1" creationId="{A597B6EE-EE70-4F95-9603-E400B9B2A7EE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2" creationId="{4905DCBB-E0CD-4DEC-8CBC-1B030CA9137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3" creationId="{9487F55C-20AD-49F9-BBE0-6F0FDE7AF55A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4" creationId="{124B4FB1-02C5-4E57-8E1A-26CDDA88F3BB}"/>
          </ac:picMkLst>
        </pc:picChg>
        <pc:picChg chg="add del mod">
          <ac:chgData name="Ender Merlin" userId="b6c700318fa50b6b" providerId="LiveId" clId="{7C58C18B-0A27-44B7-9B45-AA675080F6E7}" dt="2021-12-02T07:17:12.280" v="162" actId="478"/>
          <ac:picMkLst>
            <pc:docMk/>
            <pc:sldMk cId="735487197" sldId="257"/>
            <ac:picMk id="25" creationId="{E6D555E2-F000-4D0C-A8BB-7E97BFA67BF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6" creationId="{4BFADFBE-3862-4D17-913A-155E80EC4DA7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7" creationId="{CFE82E6F-C50B-426C-BCBF-71D51B215D2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8" creationId="{246DD496-D207-47ED-A95D-4054FEEC1704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29" creationId="{9C5930A0-241C-4035-A8FD-8FE75979B860}"/>
          </ac:picMkLst>
        </pc:picChg>
        <pc:picChg chg="add mod">
          <ac:chgData name="Ender Merlin" userId="b6c700318fa50b6b" providerId="LiveId" clId="{7C58C18B-0A27-44B7-9B45-AA675080F6E7}" dt="2021-12-02T07:28:28.065" v="272" actId="1076"/>
          <ac:picMkLst>
            <pc:docMk/>
            <pc:sldMk cId="735487197" sldId="257"/>
            <ac:picMk id="30" creationId="{17CC66B5-B06F-4761-A22D-FD5676FE6BF2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31" creationId="{B529790F-E58A-48D3-801D-3C406F64EF9C}"/>
          </ac:picMkLst>
        </pc:picChg>
        <pc:picChg chg="add del mod ord modCrop">
          <ac:chgData name="Ender Merlin" userId="b6c700318fa50b6b" providerId="LiveId" clId="{7C58C18B-0A27-44B7-9B45-AA675080F6E7}" dt="2021-12-02T07:27:06.925" v="262" actId="478"/>
          <ac:picMkLst>
            <pc:docMk/>
            <pc:sldMk cId="735487197" sldId="257"/>
            <ac:picMk id="33" creationId="{B315ADD7-2284-4A36-87C4-A565099F0FC9}"/>
          </ac:picMkLst>
        </pc:picChg>
        <pc:picChg chg="add mod ord modCrop">
          <ac:chgData name="Ender Merlin" userId="b6c700318fa50b6b" providerId="LiveId" clId="{7C58C18B-0A27-44B7-9B45-AA675080F6E7}" dt="2021-12-02T08:31:58.913" v="784" actId="1076"/>
          <ac:picMkLst>
            <pc:docMk/>
            <pc:sldMk cId="735487197" sldId="257"/>
            <ac:picMk id="35" creationId="{863C5BE3-16BE-490F-A82A-28300F38D9E1}"/>
          </ac:picMkLst>
        </pc:picChg>
        <pc:picChg chg="add mod">
          <ac:chgData name="Ender Merlin" userId="b6c700318fa50b6b" providerId="LiveId" clId="{7C58C18B-0A27-44B7-9B45-AA675080F6E7}" dt="2021-12-02T07:28:15.247" v="269" actId="1076"/>
          <ac:picMkLst>
            <pc:docMk/>
            <pc:sldMk cId="735487197" sldId="257"/>
            <ac:picMk id="38" creationId="{ECA1A8DE-D487-48B5-8C20-982F0CD4BB79}"/>
          </ac:picMkLst>
        </pc:picChg>
      </pc:sldChg>
      <pc:sldChg chg="modSp mod modAnim">
        <pc:chgData name="Ender Merlin" userId="b6c700318fa50b6b" providerId="LiveId" clId="{7C58C18B-0A27-44B7-9B45-AA675080F6E7}" dt="2021-12-02T08:37:25.432" v="833" actId="1076"/>
        <pc:sldMkLst>
          <pc:docMk/>
          <pc:sldMk cId="800652924" sldId="258"/>
        </pc:sldMkLst>
        <pc:spChg chg="mod">
          <ac:chgData name="Ender Merlin" userId="b6c700318fa50b6b" providerId="LiveId" clId="{7C58C18B-0A27-44B7-9B45-AA675080F6E7}" dt="2021-12-02T08:37:03.614" v="829" actId="1076"/>
          <ac:spMkLst>
            <pc:docMk/>
            <pc:sldMk cId="800652924" sldId="258"/>
            <ac:spMk id="11" creationId="{3447E157-9198-5C4C-B736-F6D21AABFD1E}"/>
          </ac:spMkLst>
        </pc:spChg>
        <pc:spChg chg="mod">
          <ac:chgData name="Ender Merlin" userId="b6c700318fa50b6b" providerId="LiveId" clId="{7C58C18B-0A27-44B7-9B45-AA675080F6E7}" dt="2021-12-02T08:37:06.040" v="830" actId="1076"/>
          <ac:spMkLst>
            <pc:docMk/>
            <pc:sldMk cId="800652924" sldId="258"/>
            <ac:spMk id="12" creationId="{E600360A-E7BF-B74A-BC57-691C8A8C922C}"/>
          </ac:spMkLst>
        </pc:spChg>
        <pc:graphicFrameChg chg="mod modGraphic">
          <ac:chgData name="Ender Merlin" userId="b6c700318fa50b6b" providerId="LiveId" clId="{7C58C18B-0A27-44B7-9B45-AA675080F6E7}" dt="2021-12-02T08:37:20.470" v="832" actId="1076"/>
          <ac:graphicFrameMkLst>
            <pc:docMk/>
            <pc:sldMk cId="800652924" sldId="258"/>
            <ac:graphicFrameMk id="8" creationId="{A318CABA-BA57-ED4E-8E08-AA00840B9656}"/>
          </ac:graphicFrameMkLst>
        </pc:graphicFrameChg>
        <pc:graphicFrameChg chg="mod">
          <ac:chgData name="Ender Merlin" userId="b6c700318fa50b6b" providerId="LiveId" clId="{7C58C18B-0A27-44B7-9B45-AA675080F6E7}" dt="2021-12-02T08:37:25.432" v="833" actId="1076"/>
          <ac:graphicFrameMkLst>
            <pc:docMk/>
            <pc:sldMk cId="800652924" sldId="258"/>
            <ac:graphicFrameMk id="10" creationId="{365A1E58-7A3C-CF4B-9EDD-8432DAA3C1A4}"/>
          </ac:graphicFrameMkLst>
        </pc:graphicFrameChg>
      </pc:sldChg>
      <pc:sldChg chg="addSp delSp modSp mod modAnim">
        <pc:chgData name="Ender Merlin" userId="b6c700318fa50b6b" providerId="LiveId" clId="{7C58C18B-0A27-44B7-9B45-AA675080F6E7}" dt="2021-12-02T08:38:11.534" v="837" actId="1076"/>
        <pc:sldMkLst>
          <pc:docMk/>
          <pc:sldMk cId="1570510890" sldId="259"/>
        </pc:sldMkLst>
        <pc:spChg chg="del mod">
          <ac:chgData name="Ender Merlin" userId="b6c700318fa50b6b" providerId="LiveId" clId="{7C58C18B-0A27-44B7-9B45-AA675080F6E7}" dt="2021-12-02T07:10:33.996" v="98" actId="478"/>
          <ac:spMkLst>
            <pc:docMk/>
            <pc:sldMk cId="1570510890" sldId="259"/>
            <ac:spMk id="3" creationId="{7BBAF8E6-6108-7346-B1C4-6D0D2DF3F8FC}"/>
          </ac:spMkLst>
        </pc:spChg>
        <pc:spChg chg="add mod">
          <ac:chgData name="Ender Merlin" userId="b6c700318fa50b6b" providerId="LiveId" clId="{7C58C18B-0A27-44B7-9B45-AA675080F6E7}" dt="2021-12-02T07:35:38.015" v="331" actId="1076"/>
          <ac:spMkLst>
            <pc:docMk/>
            <pc:sldMk cId="1570510890" sldId="259"/>
            <ac:spMk id="12" creationId="{CC1B486D-D564-4D4F-84E6-0D4BC6D9C4D7}"/>
          </ac:spMkLst>
        </pc:spChg>
        <pc:spChg chg="add mod">
          <ac:chgData name="Ender Merlin" userId="b6c700318fa50b6b" providerId="LiveId" clId="{7C58C18B-0A27-44B7-9B45-AA675080F6E7}" dt="2021-12-02T07:36:53.566" v="346" actId="1076"/>
          <ac:spMkLst>
            <pc:docMk/>
            <pc:sldMk cId="1570510890" sldId="259"/>
            <ac:spMk id="13" creationId="{665B5804-E496-4E10-A8B5-4A1E93368868}"/>
          </ac:spMkLst>
        </pc:spChg>
        <pc:spChg chg="add mod">
          <ac:chgData name="Ender Merlin" userId="b6c700318fa50b6b" providerId="LiveId" clId="{7C58C18B-0A27-44B7-9B45-AA675080F6E7}" dt="2021-12-02T07:37:13.009" v="348" actId="1076"/>
          <ac:spMkLst>
            <pc:docMk/>
            <pc:sldMk cId="1570510890" sldId="259"/>
            <ac:spMk id="14" creationId="{05C10691-CA4B-4B50-9E8A-CA4865BCD621}"/>
          </ac:spMkLst>
        </pc:spChg>
        <pc:spChg chg="add del mod">
          <ac:chgData name="Ender Merlin" userId="b6c700318fa50b6b" providerId="LiveId" clId="{7C58C18B-0A27-44B7-9B45-AA675080F6E7}" dt="2021-12-02T07:10:37.456" v="99" actId="478"/>
          <ac:spMkLst>
            <pc:docMk/>
            <pc:sldMk cId="1570510890" sldId="259"/>
            <ac:spMk id="16" creationId="{D4C0629C-C160-4D2C-A65C-B346291CD32F}"/>
          </ac:spMkLst>
        </pc:spChg>
        <pc:picChg chg="add mod">
          <ac:chgData name="Ender Merlin" userId="b6c700318fa50b6b" providerId="LiveId" clId="{7C58C18B-0A27-44B7-9B45-AA675080F6E7}" dt="2021-12-02T07:36:16.777" v="339" actId="1076"/>
          <ac:picMkLst>
            <pc:docMk/>
            <pc:sldMk cId="1570510890" sldId="259"/>
            <ac:picMk id="6" creationId="{25E77581-0383-43A3-AAC8-3720B65C3912}"/>
          </ac:picMkLst>
        </pc:picChg>
        <pc:picChg chg="add del mod">
          <ac:chgData name="Ender Merlin" userId="b6c700318fa50b6b" providerId="LiveId" clId="{7C58C18B-0A27-44B7-9B45-AA675080F6E7}" dt="2021-12-02T07:07:17.340" v="24" actId="478"/>
          <ac:picMkLst>
            <pc:docMk/>
            <pc:sldMk cId="1570510890" sldId="259"/>
            <ac:picMk id="7" creationId="{1831EC4F-BA03-4224-99DF-11759A5C534A}"/>
          </ac:picMkLst>
        </pc:picChg>
        <pc:picChg chg="add mod">
          <ac:chgData name="Ender Merlin" userId="b6c700318fa50b6b" providerId="LiveId" clId="{7C58C18B-0A27-44B7-9B45-AA675080F6E7}" dt="2021-12-02T07:37:17.749" v="349" actId="1076"/>
          <ac:picMkLst>
            <pc:docMk/>
            <pc:sldMk cId="1570510890" sldId="259"/>
            <ac:picMk id="9" creationId="{09DC9EF8-91F1-4024-B6EE-DDC5C63D54E1}"/>
          </ac:picMkLst>
        </pc:picChg>
        <pc:picChg chg="add mod">
          <ac:chgData name="Ender Merlin" userId="b6c700318fa50b6b" providerId="LiveId" clId="{7C58C18B-0A27-44B7-9B45-AA675080F6E7}" dt="2021-12-02T08:38:11.534" v="837" actId="1076"/>
          <ac:picMkLst>
            <pc:docMk/>
            <pc:sldMk cId="1570510890" sldId="259"/>
            <ac:picMk id="11" creationId="{0BAFABCD-72EA-420E-BAD5-1A3232ED9E37}"/>
          </ac:picMkLst>
        </pc:picChg>
      </pc:sldChg>
      <pc:sldChg chg="addSp delSp modSp mod modAnim">
        <pc:chgData name="Ender Merlin" userId="b6c700318fa50b6b" providerId="LiveId" clId="{7C58C18B-0A27-44B7-9B45-AA675080F6E7}" dt="2021-12-02T08:35:22.657" v="822"/>
        <pc:sldMkLst>
          <pc:docMk/>
          <pc:sldMk cId="2237529051" sldId="260"/>
        </pc:sldMkLst>
        <pc:spChg chg="mod">
          <ac:chgData name="Ender Merlin" userId="b6c700318fa50b6b" providerId="LiveId" clId="{7C58C18B-0A27-44B7-9B45-AA675080F6E7}" dt="2021-12-02T08:03:35.681" v="497" actId="1076"/>
          <ac:spMkLst>
            <pc:docMk/>
            <pc:sldMk cId="2237529051" sldId="260"/>
            <ac:spMk id="2" creationId="{822227DC-CFFD-5145-A3E5-B71A5DCEBC4F}"/>
          </ac:spMkLst>
        </pc:spChg>
        <pc:spChg chg="del mod">
          <ac:chgData name="Ender Merlin" userId="b6c700318fa50b6b" providerId="LiveId" clId="{7C58C18B-0A27-44B7-9B45-AA675080F6E7}" dt="2021-12-02T08:02:22" v="483" actId="21"/>
          <ac:spMkLst>
            <pc:docMk/>
            <pc:sldMk cId="2237529051" sldId="260"/>
            <ac:spMk id="3" creationId="{4342BC06-8266-114E-837E-8D2DC729DDA3}"/>
          </ac:spMkLst>
        </pc:spChg>
        <pc:spChg chg="mod">
          <ac:chgData name="Ender Merlin" userId="b6c700318fa50b6b" providerId="LiveId" clId="{7C58C18B-0A27-44B7-9B45-AA675080F6E7}" dt="2021-12-02T08:01:24.870" v="462" actId="1076"/>
          <ac:spMkLst>
            <pc:docMk/>
            <pc:sldMk cId="2237529051" sldId="260"/>
            <ac:spMk id="4" creationId="{C8919947-DCF6-544A-9803-5984DE6FBED3}"/>
          </ac:spMkLst>
        </pc:spChg>
        <pc:spChg chg="add mod">
          <ac:chgData name="Ender Merlin" userId="b6c700318fa50b6b" providerId="LiveId" clId="{7C58C18B-0A27-44B7-9B45-AA675080F6E7}" dt="2021-12-02T08:04:25.282" v="505" actId="1076"/>
          <ac:spMkLst>
            <pc:docMk/>
            <pc:sldMk cId="2237529051" sldId="260"/>
            <ac:spMk id="9" creationId="{C1CB3013-E547-42F7-A8A4-A30B5097F422}"/>
          </ac:spMkLst>
        </pc:spChg>
        <pc:spChg chg="add mod">
          <ac:chgData name="Ender Merlin" userId="b6c700318fa50b6b" providerId="LiveId" clId="{7C58C18B-0A27-44B7-9B45-AA675080F6E7}" dt="2021-12-02T08:07:16.713" v="533" actId="1076"/>
          <ac:spMkLst>
            <pc:docMk/>
            <pc:sldMk cId="2237529051" sldId="260"/>
            <ac:spMk id="10" creationId="{19051105-7BE8-4893-93C8-F0AA91C9AA7F}"/>
          </ac:spMkLst>
        </pc:spChg>
        <pc:spChg chg="add mod">
          <ac:chgData name="Ender Merlin" userId="b6c700318fa50b6b" providerId="LiveId" clId="{7C58C18B-0A27-44B7-9B45-AA675080F6E7}" dt="2021-12-02T08:03:59.239" v="500" actId="14100"/>
          <ac:spMkLst>
            <pc:docMk/>
            <pc:sldMk cId="2237529051" sldId="260"/>
            <ac:spMk id="13" creationId="{23F98581-D2B6-4689-8565-8174D73EEB67}"/>
          </ac:spMkLst>
        </pc:spChg>
        <pc:spChg chg="add del mod">
          <ac:chgData name="Ender Merlin" userId="b6c700318fa50b6b" providerId="LiveId" clId="{7C58C18B-0A27-44B7-9B45-AA675080F6E7}" dt="2021-12-02T08:02:24.629" v="484" actId="478"/>
          <ac:spMkLst>
            <pc:docMk/>
            <pc:sldMk cId="2237529051" sldId="260"/>
            <ac:spMk id="26" creationId="{14C8D98A-5397-4649-8258-DA7BC6FD4A5B}"/>
          </ac:spMkLst>
        </pc:spChg>
        <pc:spChg chg="add mod">
          <ac:chgData name="Ender Merlin" userId="b6c700318fa50b6b" providerId="LiveId" clId="{7C58C18B-0A27-44B7-9B45-AA675080F6E7}" dt="2021-12-02T08:03:18.987" v="495" actId="1076"/>
          <ac:spMkLst>
            <pc:docMk/>
            <pc:sldMk cId="2237529051" sldId="260"/>
            <ac:spMk id="27" creationId="{A443DA9C-9647-40DE-AC5D-7CEF9BCF94BB}"/>
          </ac:spMkLst>
        </pc:spChg>
        <pc:graphicFrameChg chg="add del mod">
          <ac:chgData name="Ender Merlin" userId="b6c700318fa50b6b" providerId="LiveId" clId="{7C58C18B-0A27-44B7-9B45-AA675080F6E7}" dt="2021-12-02T08:05:45.249" v="517" actId="478"/>
          <ac:graphicFrameMkLst>
            <pc:docMk/>
            <pc:sldMk cId="2237529051" sldId="260"/>
            <ac:graphicFrameMk id="8" creationId="{FABE141A-0F53-4D1D-9565-8D83F7467486}"/>
          </ac:graphicFrameMkLst>
        </pc:graphicFrameChg>
        <pc:graphicFrameChg chg="add del mod modGraphic">
          <ac:chgData name="Ender Merlin" userId="b6c700318fa50b6b" providerId="LiveId" clId="{7C58C18B-0A27-44B7-9B45-AA675080F6E7}" dt="2021-12-02T07:57:27.773" v="401"/>
          <ac:graphicFrameMkLst>
            <pc:docMk/>
            <pc:sldMk cId="2237529051" sldId="260"/>
            <ac:graphicFrameMk id="14" creationId="{6EADD29D-B97E-420C-B995-90BAF13CC3DB}"/>
          </ac:graphicFrameMkLst>
        </pc:graphicFrameChg>
        <pc:graphicFrameChg chg="add del mod">
          <ac:chgData name="Ender Merlin" userId="b6c700318fa50b6b" providerId="LiveId" clId="{7C58C18B-0A27-44B7-9B45-AA675080F6E7}" dt="2021-12-02T08:06:16.149" v="526" actId="21"/>
          <ac:graphicFrameMkLst>
            <pc:docMk/>
            <pc:sldMk cId="2237529051" sldId="260"/>
            <ac:graphicFrameMk id="31" creationId="{88A9F251-3A22-4B38-8AEA-2AE975878FC3}"/>
          </ac:graphicFrameMkLst>
        </pc:graphicFrameChg>
        <pc:graphicFrameChg chg="add mod">
          <ac:chgData name="Ender Merlin" userId="b6c700318fa50b6b" providerId="LiveId" clId="{7C58C18B-0A27-44B7-9B45-AA675080F6E7}" dt="2021-12-02T08:06:28.947" v="532" actId="14100"/>
          <ac:graphicFrameMkLst>
            <pc:docMk/>
            <pc:sldMk cId="2237529051" sldId="260"/>
            <ac:graphicFrameMk id="32" creationId="{D8FBB47F-CEB5-46FE-AB3E-DFF6EDBE7D06}"/>
          </ac:graphicFrameMkLst>
        </pc:graphicFrameChg>
        <pc:picChg chg="add mod">
          <ac:chgData name="Ender Merlin" userId="b6c700318fa50b6b" providerId="LiveId" clId="{7C58C18B-0A27-44B7-9B45-AA675080F6E7}" dt="2021-12-02T08:04:17.692" v="504" actId="1076"/>
          <ac:picMkLst>
            <pc:docMk/>
            <pc:sldMk cId="2237529051" sldId="260"/>
            <ac:picMk id="7" creationId="{5440E81D-3600-4443-A68D-8A2229693E65}"/>
          </ac:picMkLst>
        </pc:picChg>
        <pc:picChg chg="add del mod">
          <ac:chgData name="Ender Merlin" userId="b6c700318fa50b6b" providerId="LiveId" clId="{7C58C18B-0A27-44B7-9B45-AA675080F6E7}" dt="2021-12-02T08:02:22" v="483" actId="21"/>
          <ac:picMkLst>
            <pc:docMk/>
            <pc:sldMk cId="2237529051" sldId="260"/>
            <ac:picMk id="12" creationId="{18315C48-0EE1-4A7B-AE41-69A518C1F516}"/>
          </ac:picMkLst>
        </pc:picChg>
        <pc:picChg chg="add del">
          <ac:chgData name="Ender Merlin" userId="b6c700318fa50b6b" providerId="LiveId" clId="{7C58C18B-0A27-44B7-9B45-AA675080F6E7}" dt="2021-12-02T07:57:37.792" v="403" actId="22"/>
          <ac:picMkLst>
            <pc:docMk/>
            <pc:sldMk cId="2237529051" sldId="260"/>
            <ac:picMk id="16" creationId="{0F2F0595-52B3-4CE9-9336-0CAD7C5B45D4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18" creationId="{1A356D30-71CF-402E-B8ED-D27A0D1AC0BF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20" creationId="{EDBB3302-297F-4093-9C08-93501E6A15E5}"/>
          </ac:picMkLst>
        </pc:picChg>
        <pc:picChg chg="add del mod">
          <ac:chgData name="Ender Merlin" userId="b6c700318fa50b6b" providerId="LiveId" clId="{7C58C18B-0A27-44B7-9B45-AA675080F6E7}" dt="2021-12-02T08:00:30.947" v="445" actId="478"/>
          <ac:picMkLst>
            <pc:docMk/>
            <pc:sldMk cId="2237529051" sldId="260"/>
            <ac:picMk id="22" creationId="{9976B596-8A33-4143-A097-9C4D5FC4FD60}"/>
          </ac:picMkLst>
        </pc:picChg>
        <pc:picChg chg="add del mod">
          <ac:chgData name="Ender Merlin" userId="b6c700318fa50b6b" providerId="LiveId" clId="{7C58C18B-0A27-44B7-9B45-AA675080F6E7}" dt="2021-12-02T08:00:21.338" v="436"/>
          <ac:picMkLst>
            <pc:docMk/>
            <pc:sldMk cId="2237529051" sldId="260"/>
            <ac:picMk id="23" creationId="{C842A050-6BD7-4BA8-ADB8-C82F87A77D64}"/>
          </ac:picMkLst>
        </pc:picChg>
        <pc:picChg chg="add del mod">
          <ac:chgData name="Ender Merlin" userId="b6c700318fa50b6b" providerId="LiveId" clId="{7C58C18B-0A27-44B7-9B45-AA675080F6E7}" dt="2021-12-02T08:00:20.730" v="434"/>
          <ac:picMkLst>
            <pc:docMk/>
            <pc:sldMk cId="2237529051" sldId="260"/>
            <ac:picMk id="24" creationId="{C533521D-F680-49E5-B7CB-0F537FDA1CFF}"/>
          </ac:picMkLst>
        </pc:picChg>
        <pc:picChg chg="add mod">
          <ac:chgData name="Ender Merlin" userId="b6c700318fa50b6b" providerId="LiveId" clId="{7C58C18B-0A27-44B7-9B45-AA675080F6E7}" dt="2021-12-02T08:04:31.609" v="506" actId="1076"/>
          <ac:picMkLst>
            <pc:docMk/>
            <pc:sldMk cId="2237529051" sldId="260"/>
            <ac:picMk id="28" creationId="{7FEFC4C6-2595-48DC-A2B2-7A9AF769C471}"/>
          </ac:picMkLst>
        </pc:picChg>
      </pc:sldChg>
      <pc:sldChg chg="addSp delSp modSp mod modAnim">
        <pc:chgData name="Ender Merlin" userId="b6c700318fa50b6b" providerId="LiveId" clId="{7C58C18B-0A27-44B7-9B45-AA675080F6E7}" dt="2021-12-02T08:35:29.488" v="823"/>
        <pc:sldMkLst>
          <pc:docMk/>
          <pc:sldMk cId="2229930519" sldId="264"/>
        </pc:sldMkLst>
        <pc:spChg chg="mod">
          <ac:chgData name="Ender Merlin" userId="b6c700318fa50b6b" providerId="LiveId" clId="{7C58C18B-0A27-44B7-9B45-AA675080F6E7}" dt="2021-12-02T08:17:05.700" v="627" actId="1076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Ender Merlin" userId="b6c700318fa50b6b" providerId="LiveId" clId="{7C58C18B-0A27-44B7-9B45-AA675080F6E7}" dt="2021-12-02T08:28:26.546" v="769" actId="20577"/>
          <ac:spMkLst>
            <pc:docMk/>
            <pc:sldMk cId="2229930519" sldId="264"/>
            <ac:spMk id="3" creationId="{40AF4B88-7E41-0940-A3CB-219830E08A6F}"/>
          </ac:spMkLst>
        </pc:spChg>
        <pc:spChg chg="mod">
          <ac:chgData name="Ender Merlin" userId="b6c700318fa50b6b" providerId="LiveId" clId="{7C58C18B-0A27-44B7-9B45-AA675080F6E7}" dt="2021-12-02T08:16:43.899" v="614" actId="1076"/>
          <ac:spMkLst>
            <pc:docMk/>
            <pc:sldMk cId="2229930519" sldId="264"/>
            <ac:spMk id="5" creationId="{948BDBF9-84B5-244E-9747-F3C21B6EE211}"/>
          </ac:spMkLst>
        </pc:spChg>
        <pc:spChg chg="add mod">
          <ac:chgData name="Ender Merlin" userId="b6c700318fa50b6b" providerId="LiveId" clId="{7C58C18B-0A27-44B7-9B45-AA675080F6E7}" dt="2021-12-02T08:17:44.878" v="633" actId="1076"/>
          <ac:spMkLst>
            <pc:docMk/>
            <pc:sldMk cId="2229930519" sldId="264"/>
            <ac:spMk id="6" creationId="{BEBEC022-13E2-45CD-9682-DCF411AD54A5}"/>
          </ac:spMkLst>
        </pc:spChg>
        <pc:spChg chg="add mod">
          <ac:chgData name="Ender Merlin" userId="b6c700318fa50b6b" providerId="LiveId" clId="{7C58C18B-0A27-44B7-9B45-AA675080F6E7}" dt="2021-12-02T08:26:51.936" v="751" actId="20577"/>
          <ac:spMkLst>
            <pc:docMk/>
            <pc:sldMk cId="2229930519" sldId="264"/>
            <ac:spMk id="7" creationId="{E901C20A-D4DE-49C2-9C9B-8827598BEE75}"/>
          </ac:spMkLst>
        </pc:spChg>
        <pc:spChg chg="add del mod">
          <ac:chgData name="Ender Merlin" userId="b6c700318fa50b6b" providerId="LiveId" clId="{7C58C18B-0A27-44B7-9B45-AA675080F6E7}" dt="2021-12-02T08:26:10.018" v="743" actId="478"/>
          <ac:spMkLst>
            <pc:docMk/>
            <pc:sldMk cId="2229930519" sldId="264"/>
            <ac:spMk id="18" creationId="{74EA0AFF-A72D-42BC-88E3-0510DAFFC25C}"/>
          </ac:spMkLst>
        </pc:spChg>
        <pc:graphicFrameChg chg="add mod">
          <ac:chgData name="Ender Merlin" userId="b6c700318fa50b6b" providerId="LiveId" clId="{7C58C18B-0A27-44B7-9B45-AA675080F6E7}" dt="2021-12-02T08:23:39.076" v="690" actId="1076"/>
          <ac:graphicFrameMkLst>
            <pc:docMk/>
            <pc:sldMk cId="2229930519" sldId="264"/>
            <ac:graphicFrameMk id="13" creationId="{46811B3E-0C26-44A2-8C0C-DC6754CEC712}"/>
          </ac:graphicFrameMkLst>
        </pc:graphicFrameChg>
        <pc:picChg chg="add del mod">
          <ac:chgData name="Ender Merlin" userId="b6c700318fa50b6b" providerId="LiveId" clId="{7C58C18B-0A27-44B7-9B45-AA675080F6E7}" dt="2021-12-02T07:32:33.201" v="302" actId="478"/>
          <ac:picMkLst>
            <pc:docMk/>
            <pc:sldMk cId="2229930519" sldId="264"/>
            <ac:picMk id="7" creationId="{213E712B-5F17-4401-A572-1EB333FBB935}"/>
          </ac:picMkLst>
        </pc:picChg>
        <pc:picChg chg="add del mod">
          <ac:chgData name="Ender Merlin" userId="b6c700318fa50b6b" providerId="LiveId" clId="{7C58C18B-0A27-44B7-9B45-AA675080F6E7}" dt="2021-12-02T07:05:20.963" v="5" actId="21"/>
          <ac:picMkLst>
            <pc:docMk/>
            <pc:sldMk cId="2229930519" sldId="264"/>
            <ac:picMk id="9" creationId="{50A3C140-2B11-42BD-A4E2-D3E19DCF0040}"/>
          </ac:picMkLst>
        </pc:picChg>
        <pc:picChg chg="add del mod">
          <ac:chgData name="Ender Merlin" userId="b6c700318fa50b6b" providerId="LiveId" clId="{7C58C18B-0A27-44B7-9B45-AA675080F6E7}" dt="2021-12-02T08:20:15.579" v="647" actId="931"/>
          <ac:picMkLst>
            <pc:docMk/>
            <pc:sldMk cId="2229930519" sldId="264"/>
            <ac:picMk id="9" creationId="{8E514F90-D1CC-4AAC-9B9D-2E79FFB742E5}"/>
          </ac:picMkLst>
        </pc:picChg>
        <pc:picChg chg="add mod">
          <ac:chgData name="Ender Merlin" userId="b6c700318fa50b6b" providerId="LiveId" clId="{7C58C18B-0A27-44B7-9B45-AA675080F6E7}" dt="2021-12-02T08:23:21.037" v="686" actId="1076"/>
          <ac:picMkLst>
            <pc:docMk/>
            <pc:sldMk cId="2229930519" sldId="264"/>
            <ac:picMk id="10" creationId="{FF063A98-42D7-46A3-AE46-1E8F42468868}"/>
          </ac:picMkLst>
        </pc:picChg>
        <pc:picChg chg="add mod modCrop">
          <ac:chgData name="Ender Merlin" userId="b6c700318fa50b6b" providerId="LiveId" clId="{7C58C18B-0A27-44B7-9B45-AA675080F6E7}" dt="2021-12-02T08:23:39.076" v="690" actId="1076"/>
          <ac:picMkLst>
            <pc:docMk/>
            <pc:sldMk cId="2229930519" sldId="264"/>
            <ac:picMk id="11" creationId="{63660C99-122B-44DE-81CE-AAE52034BCED}"/>
          </ac:picMkLst>
        </pc:picChg>
        <pc:picChg chg="add mod ord">
          <ac:chgData name="Ender Merlin" userId="b6c700318fa50b6b" providerId="LiveId" clId="{7C58C18B-0A27-44B7-9B45-AA675080F6E7}" dt="2021-12-02T08:23:39.076" v="690" actId="1076"/>
          <ac:picMkLst>
            <pc:docMk/>
            <pc:sldMk cId="2229930519" sldId="264"/>
            <ac:picMk id="12" creationId="{2D6D09B7-81D0-4849-9177-1596D3904610}"/>
          </ac:picMkLst>
        </pc:picChg>
        <pc:picChg chg="add mod">
          <ac:chgData name="Ender Merlin" userId="b6c700318fa50b6b" providerId="LiveId" clId="{7C58C18B-0A27-44B7-9B45-AA675080F6E7}" dt="2021-12-02T08:23:20.744" v="685" actId="1076"/>
          <ac:picMkLst>
            <pc:docMk/>
            <pc:sldMk cId="2229930519" sldId="264"/>
            <ac:picMk id="14" creationId="{26E8D2CA-C967-445F-86C5-8057CBA1208A}"/>
          </ac:picMkLst>
        </pc:picChg>
        <pc:picChg chg="add mod">
          <ac:chgData name="Ender Merlin" userId="b6c700318fa50b6b" providerId="LiveId" clId="{7C58C18B-0A27-44B7-9B45-AA675080F6E7}" dt="2021-12-02T08:24:05.412" v="700" actId="1076"/>
          <ac:picMkLst>
            <pc:docMk/>
            <pc:sldMk cId="2229930519" sldId="264"/>
            <ac:picMk id="15" creationId="{D5D424E1-5101-4A72-B6BC-B189CCAA7503}"/>
          </ac:picMkLst>
        </pc:picChg>
        <pc:picChg chg="add mod ord">
          <ac:chgData name="Ender Merlin" userId="b6c700318fa50b6b" providerId="LiveId" clId="{7C58C18B-0A27-44B7-9B45-AA675080F6E7}" dt="2021-12-02T08:26:40.877" v="747" actId="1076"/>
          <ac:picMkLst>
            <pc:docMk/>
            <pc:sldMk cId="2229930519" sldId="264"/>
            <ac:picMk id="16" creationId="{7CDF5E5E-22F2-41BC-BFD3-20ACF675268C}"/>
          </ac:picMkLst>
        </pc:picChg>
        <pc:picChg chg="add mod">
          <ac:chgData name="Ender Merlin" userId="b6c700318fa50b6b" providerId="LiveId" clId="{7C58C18B-0A27-44B7-9B45-AA675080F6E7}" dt="2021-12-02T08:26:47.266" v="748" actId="1076"/>
          <ac:picMkLst>
            <pc:docMk/>
            <pc:sldMk cId="2229930519" sldId="264"/>
            <ac:picMk id="17" creationId="{DD96755A-50BB-4E63-96D7-247F933EE9D6}"/>
          </ac:picMkLst>
        </pc:picChg>
        <pc:picChg chg="add mod">
          <ac:chgData name="Ender Merlin" userId="b6c700318fa50b6b" providerId="LiveId" clId="{7C58C18B-0A27-44B7-9B45-AA675080F6E7}" dt="2021-12-02T08:26:40.877" v="747" actId="1076"/>
          <ac:picMkLst>
            <pc:docMk/>
            <pc:sldMk cId="2229930519" sldId="264"/>
            <ac:picMk id="20" creationId="{42CE1669-8DBB-410F-8B90-D67A37BA90A7}"/>
          </ac:picMkLst>
        </pc:picChg>
        <pc:picChg chg="add mod">
          <ac:chgData name="Ender Merlin" userId="b6c700318fa50b6b" providerId="LiveId" clId="{7C58C18B-0A27-44B7-9B45-AA675080F6E7}" dt="2021-12-02T08:26:47.266" v="748" actId="1076"/>
          <ac:picMkLst>
            <pc:docMk/>
            <pc:sldMk cId="2229930519" sldId="264"/>
            <ac:picMk id="22" creationId="{B6B8F1E0-7244-4A83-93E3-EAC22D9363AB}"/>
          </ac:picMkLst>
        </pc:picChg>
      </pc:sldChg>
      <pc:sldChg chg="addSp delSp modSp add mod modTransition modAnim">
        <pc:chgData name="Ender Merlin" userId="b6c700318fa50b6b" providerId="LiveId" clId="{7C58C18B-0A27-44B7-9B45-AA675080F6E7}" dt="2021-12-02T08:34:49.576" v="819"/>
        <pc:sldMkLst>
          <pc:docMk/>
          <pc:sldMk cId="2043457189" sldId="271"/>
        </pc:sldMkLst>
        <pc:spChg chg="mod">
          <ac:chgData name="Ender Merlin" userId="b6c700318fa50b6b" providerId="LiveId" clId="{7C58C18B-0A27-44B7-9B45-AA675080F6E7}" dt="2021-12-02T08:33:42.877" v="797" actId="1076"/>
          <ac:spMkLst>
            <pc:docMk/>
            <pc:sldMk cId="2043457189" sldId="271"/>
            <ac:spMk id="2" creationId="{CA602554-BCBF-044C-9749-B37622C4E913}"/>
          </ac:spMkLst>
        </pc:spChg>
        <pc:spChg chg="mod">
          <ac:chgData name="Ender Merlin" userId="b6c700318fa50b6b" providerId="LiveId" clId="{7C58C18B-0A27-44B7-9B45-AA675080F6E7}" dt="2021-12-02T08:33:47.493" v="798" actId="1076"/>
          <ac:spMkLst>
            <pc:docMk/>
            <pc:sldMk cId="2043457189" sldId="271"/>
            <ac:spMk id="16" creationId="{666A4CFE-E5F3-407C-AEBD-EBD7310491F9}"/>
          </ac:spMkLst>
        </pc:spChg>
        <pc:picChg chg="del">
          <ac:chgData name="Ender Merlin" userId="b6c700318fa50b6b" providerId="LiveId" clId="{7C58C18B-0A27-44B7-9B45-AA675080F6E7}" dt="2021-12-02T08:32:05.918" v="787" actId="478"/>
          <ac:picMkLst>
            <pc:docMk/>
            <pc:sldMk cId="2043457189" sldId="271"/>
            <ac:picMk id="12" creationId="{7982447E-A225-4405-89DA-52EB8CAE2C70}"/>
          </ac:picMkLst>
        </pc:picChg>
        <pc:picChg chg="add mod">
          <ac:chgData name="Ender Merlin" userId="b6c700318fa50b6b" providerId="LiveId" clId="{7C58C18B-0A27-44B7-9B45-AA675080F6E7}" dt="2021-12-02T08:33:47.493" v="798" actId="1076"/>
          <ac:picMkLst>
            <pc:docMk/>
            <pc:sldMk cId="2043457189" sldId="271"/>
            <ac:picMk id="14" creationId="{DC4A6BB0-C278-46FE-ADD8-87DE2D3EC8AD}"/>
          </ac:picMkLst>
        </pc:picChg>
        <pc:picChg chg="add mod">
          <ac:chgData name="Ender Merlin" userId="b6c700318fa50b6b" providerId="LiveId" clId="{7C58C18B-0A27-44B7-9B45-AA675080F6E7}" dt="2021-12-02T08:33:47.493" v="798" actId="1076"/>
          <ac:picMkLst>
            <pc:docMk/>
            <pc:sldMk cId="2043457189" sldId="271"/>
            <ac:picMk id="15" creationId="{9172CF7B-505C-4553-B013-C8323DB84F19}"/>
          </ac:picMkLst>
        </pc:picChg>
      </pc:sldChg>
    </pc:docChg>
  </pc:docChgLst>
  <pc:docChgLst>
    <pc:chgData name="Antonia ..." userId="df27490986ae0560" providerId="LiveId" clId="{D321EB78-646E-7546-8478-D5F05974E81C}"/>
    <pc:docChg chg="custSel addSld delSld modSld">
      <pc:chgData name="Antonia ..." userId="df27490986ae0560" providerId="LiveId" clId="{D321EB78-646E-7546-8478-D5F05974E81C}" dt="2021-12-01T16:21:05.801" v="1365" actId="20577"/>
      <pc:docMkLst>
        <pc:docMk/>
      </pc:docMkLst>
      <pc:sldChg chg="modSp mod">
        <pc:chgData name="Antonia ..." userId="df27490986ae0560" providerId="LiveId" clId="{D321EB78-646E-7546-8478-D5F05974E81C}" dt="2021-12-01T16:10:15.713" v="229" actId="20577"/>
        <pc:sldMkLst>
          <pc:docMk/>
          <pc:sldMk cId="2237529051" sldId="260"/>
        </pc:sldMkLst>
        <pc:spChg chg="mod">
          <ac:chgData name="Antonia ..." userId="df27490986ae0560" providerId="LiveId" clId="{D321EB78-646E-7546-8478-D5F05974E81C}" dt="2021-12-01T16:09:26.826" v="41" actId="20577"/>
          <ac:spMkLst>
            <pc:docMk/>
            <pc:sldMk cId="2237529051" sldId="260"/>
            <ac:spMk id="2" creationId="{822227DC-CFFD-5145-A3E5-B71A5DCEBC4F}"/>
          </ac:spMkLst>
        </pc:spChg>
        <pc:spChg chg="mod">
          <ac:chgData name="Antonia ..." userId="df27490986ae0560" providerId="LiveId" clId="{D321EB78-646E-7546-8478-D5F05974E81C}" dt="2021-12-01T16:10:15.713" v="229" actId="20577"/>
          <ac:spMkLst>
            <pc:docMk/>
            <pc:sldMk cId="2237529051" sldId="260"/>
            <ac:spMk id="3" creationId="{4342BC06-8266-114E-837E-8D2DC729DDA3}"/>
          </ac:spMkLst>
        </pc:spChg>
      </pc:sldChg>
      <pc:sldChg chg="modNotesTx">
        <pc:chgData name="Antonia ..." userId="df27490986ae0560" providerId="LiveId" clId="{D321EB78-646E-7546-8478-D5F05974E81C}" dt="2021-12-01T16:19:47.544" v="1183" actId="20577"/>
        <pc:sldMkLst>
          <pc:docMk/>
          <pc:sldMk cId="464097652" sldId="261"/>
        </pc:sldMkLst>
      </pc:sldChg>
      <pc:sldChg chg="modSp mod">
        <pc:chgData name="Antonia ..." userId="df27490986ae0560" providerId="LiveId" clId="{D321EB78-646E-7546-8478-D5F05974E81C}" dt="2021-12-01T16:12:21.604" v="490" actId="20577"/>
        <pc:sldMkLst>
          <pc:docMk/>
          <pc:sldMk cId="1634240290" sldId="262"/>
        </pc:sldMkLst>
        <pc:spChg chg="mod">
          <ac:chgData name="Antonia ..." userId="df27490986ae0560" providerId="LiveId" clId="{D321EB78-646E-7546-8478-D5F05974E81C}" dt="2021-12-01T16:11:54.600" v="426" actId="20577"/>
          <ac:spMkLst>
            <pc:docMk/>
            <pc:sldMk cId="1634240290" sldId="262"/>
            <ac:spMk id="2" creationId="{CE9A98DF-6756-BA44-98B3-C02810FFD835}"/>
          </ac:spMkLst>
        </pc:spChg>
        <pc:spChg chg="mod">
          <ac:chgData name="Antonia ..." userId="df27490986ae0560" providerId="LiveId" clId="{D321EB78-646E-7546-8478-D5F05974E81C}" dt="2021-12-01T16:12:21.604" v="490" actId="20577"/>
          <ac:spMkLst>
            <pc:docMk/>
            <pc:sldMk cId="1634240290" sldId="262"/>
            <ac:spMk id="3" creationId="{1B0751E5-F111-2642-BB0C-F037C2D3D85B}"/>
          </ac:spMkLst>
        </pc:spChg>
      </pc:sldChg>
      <pc:sldChg chg="modSp mod">
        <pc:chgData name="Antonia ..." userId="df27490986ae0560" providerId="LiveId" clId="{D321EB78-646E-7546-8478-D5F05974E81C}" dt="2021-12-01T16:11:20.063" v="377" actId="20577"/>
        <pc:sldMkLst>
          <pc:docMk/>
          <pc:sldMk cId="2229930519" sldId="264"/>
        </pc:sldMkLst>
        <pc:spChg chg="mod">
          <ac:chgData name="Antonia ..." userId="df27490986ae0560" providerId="LiveId" clId="{D321EB78-646E-7546-8478-D5F05974E81C}" dt="2021-12-01T16:10:24.268" v="246" actId="20577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Antonia ..." userId="df27490986ae0560" providerId="LiveId" clId="{D321EB78-646E-7546-8478-D5F05974E81C}" dt="2021-12-01T16:11:20.063" v="377" actId="20577"/>
          <ac:spMkLst>
            <pc:docMk/>
            <pc:sldMk cId="2229930519" sldId="264"/>
            <ac:spMk id="3" creationId="{40AF4B88-7E41-0940-A3CB-219830E08A6F}"/>
          </ac:spMkLst>
        </pc:spChg>
      </pc:sldChg>
      <pc:sldChg chg="modNotesTx">
        <pc:chgData name="Antonia ..." userId="df27490986ae0560" providerId="LiveId" clId="{D321EB78-646E-7546-8478-D5F05974E81C}" dt="2021-12-01T16:20:09.551" v="1211" actId="20577"/>
        <pc:sldMkLst>
          <pc:docMk/>
          <pc:sldMk cId="2401719195" sldId="265"/>
        </pc:sldMkLst>
      </pc:sldChg>
      <pc:sldChg chg="modSp del mod modNotesTx">
        <pc:chgData name="Antonia ..." userId="df27490986ae0560" providerId="LiveId" clId="{D321EB78-646E-7546-8478-D5F05974E81C}" dt="2021-12-01T16:15:52.054" v="787" actId="2696"/>
        <pc:sldMkLst>
          <pc:docMk/>
          <pc:sldMk cId="2184346236" sldId="267"/>
        </pc:sldMkLst>
        <pc:spChg chg="mod">
          <ac:chgData name="Antonia ..." userId="df27490986ae0560" providerId="LiveId" clId="{D321EB78-646E-7546-8478-D5F05974E81C}" dt="2021-12-01T16:14:37.480" v="785" actId="20577"/>
          <ac:spMkLst>
            <pc:docMk/>
            <pc:sldMk cId="2184346236" sldId="267"/>
            <ac:spMk id="3" creationId="{DA4C6C3E-938F-D64A-9F08-F16461B9A766}"/>
          </ac:spMkLst>
        </pc:spChg>
      </pc:sldChg>
      <pc:sldChg chg="modNotesTx">
        <pc:chgData name="Antonia ..." userId="df27490986ae0560" providerId="LiveId" clId="{D321EB78-646E-7546-8478-D5F05974E81C}" dt="2021-12-01T16:21:05.801" v="1365" actId="20577"/>
        <pc:sldMkLst>
          <pc:docMk/>
          <pc:sldMk cId="1841952403" sldId="268"/>
        </pc:sldMkLst>
      </pc:sldChg>
      <pc:sldChg chg="modSp new mod modNotesTx">
        <pc:chgData name="Antonia ..." userId="df27490986ae0560" providerId="LiveId" clId="{D321EB78-646E-7546-8478-D5F05974E81C}" dt="2021-12-01T16:20:04.600" v="1202" actId="20577"/>
        <pc:sldMkLst>
          <pc:docMk/>
          <pc:sldMk cId="4009044167" sldId="270"/>
        </pc:sldMkLst>
        <pc:spChg chg="mod">
          <ac:chgData name="Antonia ..." userId="df27490986ae0560" providerId="LiveId" clId="{D321EB78-646E-7546-8478-D5F05974E81C}" dt="2021-12-01T16:15:58.423" v="805" actId="20577"/>
          <ac:spMkLst>
            <pc:docMk/>
            <pc:sldMk cId="4009044167" sldId="270"/>
            <ac:spMk id="2" creationId="{DC10472C-A722-2447-B559-3E2A15526694}"/>
          </ac:spMkLst>
        </pc:spChg>
        <pc:spChg chg="mod">
          <ac:chgData name="Antonia ..." userId="df27490986ae0560" providerId="LiveId" clId="{D321EB78-646E-7546-8478-D5F05974E81C}" dt="2021-12-01T16:19:12.160" v="1178" actId="114"/>
          <ac:spMkLst>
            <pc:docMk/>
            <pc:sldMk cId="4009044167" sldId="270"/>
            <ac:spMk id="3" creationId="{B4CE9685-B6BD-E54F-9949-8301147A8987}"/>
          </ac:spMkLst>
        </pc:spChg>
        <pc:spChg chg="mod">
          <ac:chgData name="Antonia ..." userId="df27490986ae0560" providerId="LiveId" clId="{D321EB78-646E-7546-8478-D5F05974E81C}" dt="2021-12-01T16:19:16.055" v="1179" actId="114"/>
          <ac:spMkLst>
            <pc:docMk/>
            <pc:sldMk cId="4009044167" sldId="270"/>
            <ac:spMk id="4" creationId="{1825F776-8941-3A45-808C-5F30340B4C0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1-DE45-A6A2-F43E70392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21-DE45-A6A2-F43E70392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21-DE45-A6A2-F43E70392D2E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5962850133448356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9-417E-9FAA-EDFC39D4203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9-417E-9FAA-EDFC39D4203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9-417E-9FAA-EDFC39D42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6541032961833502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2-4A23-AB83-70607B4BCA7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2-4A23-AB83-70607B4BCA7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D2-4A23-AB83-70607B4BC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52-0346-8BDE-ABA37C2A3EC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52-0346-8BDE-ABA37C2A3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896879"/>
        <c:axId val="1333174336"/>
      </c:lineChart>
      <c:catAx>
        <c:axId val="5028968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3174336"/>
        <c:crosses val="autoZero"/>
        <c:auto val="1"/>
        <c:lblAlgn val="ctr"/>
        <c:lblOffset val="100"/>
        <c:noMultiLvlLbl val="0"/>
      </c:catAx>
      <c:valAx>
        <c:axId val="133317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968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</a:t>
            </a:r>
            <a:r>
              <a:rPr lang="de-DE" dirty="0" err="1"/>
              <a:t>einzelprojekt</a:t>
            </a:r>
            <a:r>
              <a:rPr lang="de-DE" dirty="0"/>
              <a:t>:</a:t>
            </a:r>
          </a:p>
          <a:p>
            <a:r>
              <a:rPr lang="de-DE" dirty="0"/>
              <a:t>Idee: Auch wissen wie viel Cola sie trinkt, gern auch im vergleich zum Kaffee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möglichkeit</a:t>
            </a:r>
            <a:r>
              <a:rPr lang="de-DE" dirty="0"/>
              <a:t> </a:t>
            </a:r>
            <a:r>
              <a:rPr lang="de-DE"/>
              <a:t>das hinzuzufügen? </a:t>
            </a:r>
            <a:endParaRPr lang="de-DE" dirty="0"/>
          </a:p>
          <a:p>
            <a:endParaRPr lang="de-DE" dirty="0"/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</a:t>
            </a:r>
            <a:r>
              <a:rPr lang="de-DE" dirty="0" err="1"/>
              <a:t>mehrwert</a:t>
            </a:r>
            <a:r>
              <a:rPr lang="de-DE" dirty="0"/>
              <a:t>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9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(90 sec)</a:t>
            </a:r>
          </a:p>
          <a:p>
            <a:r>
              <a:rPr lang="de-DE" dirty="0"/>
              <a:t>Arne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(90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 sec</a:t>
            </a:r>
          </a:p>
          <a:p>
            <a:r>
              <a:rPr lang="de-DE"/>
              <a:t>Merlin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5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Vision: wo wollen wir hin?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 sammeln (zu beliebigen Themen)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Graphisch Darstellen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Intuitiver nutzbar als z.B. Excel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(Gruppe)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Herunterbrechen auf Pflichtkriterien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 sich geschlossen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Weiterhin intuitiv nutzbar (=&gt; Zielsetzung)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Resultat für die Pflichtkriterien/App 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Graphen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individuelles Projekt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Beschränktere Möglichkeiten, die Projekttabelle zu bearbeiten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Gerade weil die Pflichtkriterien eingeschränkt sind: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</a:t>
            </a:r>
            <a:r>
              <a:rPr lang="de-DE" dirty="0" err="1"/>
              <a:t>auswirkung</a:t>
            </a:r>
            <a:r>
              <a:rPr lang="de-DE" dirty="0"/>
              <a:t> auf den Entwurf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8.sv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chart" Target="../charts/chart2.xml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chart" Target="../charts/chart3.xml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60DA3-C4F4-EF4E-BB65-F4FAECBE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56BB7-71EE-C24B-B628-CD59A9BA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0472C-A722-2447-B559-3E2A1552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E9685-B6BD-E54F-9949-8301147A8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gewünscht: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</a:t>
            </a:r>
          </a:p>
          <a:p>
            <a:r>
              <a:rPr lang="de-DE" dirty="0"/>
              <a:t>Korrekturmöglichkeiten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5F776-8941-3A45-808C-5F30340B4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Warum Wunsch: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Hohes Konfliktpotential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780823-4011-B446-8F50-A7EEA649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29CD-5AC9-344B-8B73-C8F68BF7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4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96944-75C4-164D-BDA5-124619DE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1BE3E-AED5-0749-9729-7D99630D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982" y="1812276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8091" y="2071253"/>
            <a:ext cx="2029692" cy="2029692"/>
          </a:xfrm>
          <a:prstGeom prst="rect">
            <a:avLst/>
          </a:prstGeom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A943DF7-72BA-C34B-8B66-EDE77FD5F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57885"/>
              </p:ext>
            </p:extLst>
          </p:nvPr>
        </p:nvGraphicFramePr>
        <p:xfrm>
          <a:off x="6001327" y="1738361"/>
          <a:ext cx="5352473" cy="338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295" y="4610677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968" y="4610678"/>
            <a:ext cx="1745672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7418" y="2309698"/>
            <a:ext cx="2632364" cy="263236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5623675" y="2233700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Müdes Gesicht mit einfarbiger Füllung mit einfarbiger Füllung">
            <a:extLst>
              <a:ext uri="{FF2B5EF4-FFF2-40B4-BE49-F238E27FC236}">
                <a16:creationId xmlns:a16="http://schemas.microsoft.com/office/drawing/2014/main" id="{7982447E-A225-4405-89DA-52EB8CA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pic>
        <p:nvPicPr>
          <p:cNvPr id="20" name="Grafik 19" descr="Bücher mit einfarbiger Füllung">
            <a:extLst>
              <a:ext uri="{FF2B5EF4-FFF2-40B4-BE49-F238E27FC236}">
                <a16:creationId xmlns:a16="http://schemas.microsoft.com/office/drawing/2014/main" id="{ECA12507-03D9-47CE-931A-B4A23DEDB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2447" y="3132044"/>
            <a:ext cx="914400" cy="914400"/>
          </a:xfrm>
          <a:prstGeom prst="rect">
            <a:avLst/>
          </a:prstGeom>
        </p:spPr>
      </p:pic>
      <p:pic>
        <p:nvPicPr>
          <p:cNvPr id="21" name="Grafik 20" descr="Bücher mit einfarbiger Füllung">
            <a:extLst>
              <a:ext uri="{FF2B5EF4-FFF2-40B4-BE49-F238E27FC236}">
                <a16:creationId xmlns:a16="http://schemas.microsoft.com/office/drawing/2014/main" id="{A597B6EE-EE70-4F95-9603-E400B9B2A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967" y="3681319"/>
            <a:ext cx="914400" cy="914400"/>
          </a:xfrm>
          <a:prstGeom prst="rect">
            <a:avLst/>
          </a:prstGeom>
        </p:spPr>
      </p:pic>
      <p:pic>
        <p:nvPicPr>
          <p:cNvPr id="22" name="Grafik 21" descr="Bücher mit einfarbiger Füllung">
            <a:extLst>
              <a:ext uri="{FF2B5EF4-FFF2-40B4-BE49-F238E27FC236}">
                <a16:creationId xmlns:a16="http://schemas.microsoft.com/office/drawing/2014/main" id="{4905DCBB-E0CD-4DEC-8CBC-1B030CA91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7407" y="3859120"/>
            <a:ext cx="914400" cy="9144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9487F55C-20AD-49F9-BBE0-6F0FDE7AF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8454" y="2949482"/>
            <a:ext cx="914400" cy="914400"/>
          </a:xfrm>
          <a:prstGeom prst="rect">
            <a:avLst/>
          </a:prstGeom>
        </p:spPr>
      </p:pic>
      <p:pic>
        <p:nvPicPr>
          <p:cNvPr id="24" name="Grafik 23" descr="Bücher mit einfarbiger Füllung">
            <a:extLst>
              <a:ext uri="{FF2B5EF4-FFF2-40B4-BE49-F238E27FC236}">
                <a16:creationId xmlns:a16="http://schemas.microsoft.com/office/drawing/2014/main" id="{124B4FB1-02C5-4E57-8E1A-26CDDA88F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400" y="3312255"/>
            <a:ext cx="914400" cy="914400"/>
          </a:xfrm>
          <a:prstGeom prst="rect">
            <a:avLst/>
          </a:prstGeom>
        </p:spPr>
      </p:pic>
      <p:pic>
        <p:nvPicPr>
          <p:cNvPr id="29" name="Grafik 28" descr="Kaffee mit einfarbiger Füllung">
            <a:extLst>
              <a:ext uri="{FF2B5EF4-FFF2-40B4-BE49-F238E27FC236}">
                <a16:creationId xmlns:a16="http://schemas.microsoft.com/office/drawing/2014/main" id="{9C5930A0-241C-4035-A8FD-8FE75979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30" name="Grafik 29" descr="Kaffee mit einfarbiger Füllung">
            <a:extLst>
              <a:ext uri="{FF2B5EF4-FFF2-40B4-BE49-F238E27FC236}">
                <a16:creationId xmlns:a16="http://schemas.microsoft.com/office/drawing/2014/main" id="{17CC66B5-B06F-4761-A22D-FD5676FE6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31" name="Grafik 30" descr="Kaffee mit einfarbiger Füllung">
            <a:extLst>
              <a:ext uri="{FF2B5EF4-FFF2-40B4-BE49-F238E27FC236}">
                <a16:creationId xmlns:a16="http://schemas.microsoft.com/office/drawing/2014/main" id="{B529790F-E58A-48D3-801D-3C406F64E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35" name="Grafik 34" descr="Lachendes Gesicht mit einfarbiger Füllung mit einfarbiger Füllung">
            <a:extLst>
              <a:ext uri="{FF2B5EF4-FFF2-40B4-BE49-F238E27FC236}">
                <a16:creationId xmlns:a16="http://schemas.microsoft.com/office/drawing/2014/main" id="{863C5BE3-16BE-490F-A82A-28300F38D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BE40E607-B478-41A4-B5DC-899979FBDAC4}"/>
              </a:ext>
            </a:extLst>
          </p:cNvPr>
          <p:cNvSpPr/>
          <p:nvPr/>
        </p:nvSpPr>
        <p:spPr>
          <a:xfrm>
            <a:off x="6622083" y="4607430"/>
            <a:ext cx="453907" cy="295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ECA1A8DE-D487-48B5-8C20-982F0CD4BB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9776" y="2588021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2312438" y="2245431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 descr="Lachendes Gesicht mit einfarbiger Füllung mit einfarbiger Füllung">
            <a:extLst>
              <a:ext uri="{FF2B5EF4-FFF2-40B4-BE49-F238E27FC236}">
                <a16:creationId xmlns:a16="http://schemas.microsoft.com/office/drawing/2014/main" id="{DC4A6BB0-C278-46FE-ADD8-87DE2D3E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5163" y="2098962"/>
            <a:ext cx="914400" cy="914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72CF7B-505C-4553-B013-C8323DB84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553" y="2556162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6085"/>
              </p:ext>
            </p:extLst>
          </p:nvPr>
        </p:nvGraphicFramePr>
        <p:xfrm>
          <a:off x="1034472" y="23596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894380"/>
              </p:ext>
            </p:extLst>
          </p:nvPr>
        </p:nvGraphicFramePr>
        <p:xfrm>
          <a:off x="7412180" y="1750950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2409843" y="517367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554893" y="5173674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Grafik 5" descr="Puzzleteile Silhouette">
            <a:extLst>
              <a:ext uri="{FF2B5EF4-FFF2-40B4-BE49-F238E27FC236}">
                <a16:creationId xmlns:a16="http://schemas.microsoft.com/office/drawing/2014/main" id="{25E77581-0383-43A3-AAC8-3720B65C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2295" y="2423684"/>
            <a:ext cx="2150993" cy="2150993"/>
          </a:xfrm>
          <a:prstGeom prst="rect">
            <a:avLst/>
          </a:prstGeom>
        </p:spPr>
      </p:pic>
      <p:pic>
        <p:nvPicPr>
          <p:cNvPr id="9" name="Grafik 8" descr="Person mit Idee Silhouette">
            <a:extLst>
              <a:ext uri="{FF2B5EF4-FFF2-40B4-BE49-F238E27FC236}">
                <a16:creationId xmlns:a16="http://schemas.microsoft.com/office/drawing/2014/main" id="{09DC9EF8-91F1-4024-B6EE-DDC5C63D5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438" y="2316970"/>
            <a:ext cx="2150994" cy="2150994"/>
          </a:xfrm>
          <a:prstGeom prst="rect">
            <a:avLst/>
          </a:prstGeom>
        </p:spPr>
      </p:pic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0BAFABCD-72EA-420E-BAD5-1A3232ED9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6685" y="2431957"/>
            <a:ext cx="2291048" cy="2291048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1B486D-D564-4D4F-84E6-0D4BC6D9C4D7}"/>
              </a:ext>
            </a:extLst>
          </p:cNvPr>
          <p:cNvSpPr txBox="1">
            <a:spLocks/>
          </p:cNvSpPr>
          <p:nvPr/>
        </p:nvSpPr>
        <p:spPr>
          <a:xfrm>
            <a:off x="4489277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 sich geschlossen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5B5804-E496-4E10-A8B5-4A1E93368868}"/>
              </a:ext>
            </a:extLst>
          </p:cNvPr>
          <p:cNvSpPr txBox="1">
            <a:spLocks/>
          </p:cNvSpPr>
          <p:nvPr/>
        </p:nvSpPr>
        <p:spPr>
          <a:xfrm>
            <a:off x="8041862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Gut erweiterbar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5C10691-CA4B-4B50-9E8A-CA4865BCD621}"/>
              </a:ext>
            </a:extLst>
          </p:cNvPr>
          <p:cNvSpPr txBox="1">
            <a:spLocks/>
          </p:cNvSpPr>
          <p:nvPr/>
        </p:nvSpPr>
        <p:spPr>
          <a:xfrm>
            <a:off x="1310483" y="4577353"/>
            <a:ext cx="2839655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Intuitiv nutzbar</a:t>
            </a:r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Aus der Cloud herunterladen mit einfarbiger Füllung">
            <a:extLst>
              <a:ext uri="{FF2B5EF4-FFF2-40B4-BE49-F238E27FC236}">
                <a16:creationId xmlns:a16="http://schemas.microsoft.com/office/drawing/2014/main" id="{5440E81D-3600-4443-A68D-8A222969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8544" y="3890026"/>
            <a:ext cx="1600917" cy="1600917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1CB3013-E547-42F7-A8A4-A30B5097F422}"/>
              </a:ext>
            </a:extLst>
          </p:cNvPr>
          <p:cNvSpPr txBox="1">
            <a:spLocks/>
          </p:cNvSpPr>
          <p:nvPr/>
        </p:nvSpPr>
        <p:spPr>
          <a:xfrm>
            <a:off x="1544416" y="5324972"/>
            <a:ext cx="4489174" cy="103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Eingeschränkte Funktionalität </a:t>
            </a:r>
          </a:p>
          <a:p>
            <a:pPr marL="0" indent="0" algn="ctr">
              <a:buNone/>
            </a:pPr>
            <a:r>
              <a:rPr lang="de-DE" dirty="0"/>
              <a:t>des Servers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9051105-7BE8-4893-93C8-F0AA91C9AA7F}"/>
              </a:ext>
            </a:extLst>
          </p:cNvPr>
          <p:cNvSpPr txBox="1">
            <a:spLocks/>
          </p:cNvSpPr>
          <p:nvPr/>
        </p:nvSpPr>
        <p:spPr>
          <a:xfrm>
            <a:off x="7574448" y="3094590"/>
            <a:ext cx="2758107" cy="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Weniger Graphen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3F98581-D2B6-4689-8565-8174D73EEB67}"/>
              </a:ext>
            </a:extLst>
          </p:cNvPr>
          <p:cNvSpPr txBox="1">
            <a:spLocks/>
          </p:cNvSpPr>
          <p:nvPr/>
        </p:nvSpPr>
        <p:spPr>
          <a:xfrm>
            <a:off x="6528354" y="5407293"/>
            <a:ext cx="4850296" cy="108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Beschränktere Möglichkeiten, </a:t>
            </a:r>
          </a:p>
          <a:p>
            <a:pPr marL="0" indent="0" algn="ctr">
              <a:buNone/>
            </a:pPr>
            <a:r>
              <a:rPr lang="de-DE" dirty="0"/>
              <a:t>die Projekttabelle zu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356D30-71CF-402E-B8ED-D27A0D1A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840" y="4062320"/>
            <a:ext cx="2170622" cy="1256330"/>
          </a:xfrm>
          <a:prstGeom prst="rect">
            <a:avLst/>
          </a:prstGeom>
        </p:spPr>
      </p:pic>
      <p:pic>
        <p:nvPicPr>
          <p:cNvPr id="20" name="Grafik 19" descr="Bleistift mit einfarbiger Füllung">
            <a:extLst>
              <a:ext uri="{FF2B5EF4-FFF2-40B4-BE49-F238E27FC236}">
                <a16:creationId xmlns:a16="http://schemas.microsoft.com/office/drawing/2014/main" id="{EDBB3302-297F-4093-9C08-93501E6A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5656" y="3612120"/>
            <a:ext cx="1148793" cy="1148793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443DA9C-9647-40DE-AC5D-7CEF9BCF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50" y="3155956"/>
            <a:ext cx="4489174" cy="45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Weniger individuelles Projekt</a:t>
            </a:r>
          </a:p>
        </p:txBody>
      </p:sp>
      <p:pic>
        <p:nvPicPr>
          <p:cNvPr id="28" name="Grafik 27" descr="Liste mit einfarbiger Füllung">
            <a:extLst>
              <a:ext uri="{FF2B5EF4-FFF2-40B4-BE49-F238E27FC236}">
                <a16:creationId xmlns:a16="http://schemas.microsoft.com/office/drawing/2014/main" id="{7FEFC4C6-2595-48DC-A2B2-7A9AF769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5990" y="1628567"/>
            <a:ext cx="1466023" cy="1466023"/>
          </a:xfrm>
          <a:prstGeom prst="rect">
            <a:avLst/>
          </a:prstGeom>
        </p:spPr>
      </p:pic>
      <p:graphicFrame>
        <p:nvGraphicFramePr>
          <p:cNvPr id="32" name="Diagramm 31">
            <a:extLst>
              <a:ext uri="{FF2B5EF4-FFF2-40B4-BE49-F238E27FC236}">
                <a16:creationId xmlns:a16="http://schemas.microsoft.com/office/drawing/2014/main" id="{D8FBB47F-CEB5-46FE-AB3E-DFF6EDBE7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09611"/>
              </p:ext>
            </p:extLst>
          </p:nvPr>
        </p:nvGraphicFramePr>
        <p:xfrm>
          <a:off x="7583632" y="1690688"/>
          <a:ext cx="2774888" cy="142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7" grpId="0" build="p"/>
      <p:bldGraphic spid="3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09591" cy="5862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Eingeschränkt durch Pflichtkriterien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 descr="Gebäudesteinmauer Silhouette">
            <a:extLst>
              <a:ext uri="{FF2B5EF4-FFF2-40B4-BE49-F238E27FC236}">
                <a16:creationId xmlns:a16="http://schemas.microsoft.com/office/drawing/2014/main" id="{FF063A98-42D7-46A3-AE46-1E8F4246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2995" y="1035050"/>
            <a:ext cx="5079832" cy="5079832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01C20A-D4DE-49C2-9C9B-8827598BEE75}"/>
              </a:ext>
            </a:extLst>
          </p:cNvPr>
          <p:cNvSpPr txBox="1">
            <a:spLocks/>
          </p:cNvSpPr>
          <p:nvPr/>
        </p:nvSpPr>
        <p:spPr>
          <a:xfrm>
            <a:off x="3740425" y="5528611"/>
            <a:ext cx="4535556" cy="586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Leichte Erweiterbarkeit benötigt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EBEC022-13E2-45CD-9682-DCF411AD54A5}"/>
              </a:ext>
            </a:extLst>
          </p:cNvPr>
          <p:cNvSpPr/>
          <p:nvPr/>
        </p:nvSpPr>
        <p:spPr>
          <a:xfrm>
            <a:off x="2372138" y="3372698"/>
            <a:ext cx="1616765" cy="1060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63660C99-122B-44DE-81CE-AAE52034B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2589794"/>
            <a:ext cx="1368597" cy="741811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6811B3E-0C26-44A2-8C0C-DC6754CEC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73137"/>
              </p:ext>
            </p:extLst>
          </p:nvPr>
        </p:nvGraphicFramePr>
        <p:xfrm>
          <a:off x="9294067" y="1422568"/>
          <a:ext cx="1213004" cy="61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Grafik 11" descr="Gebäudesteinmauer Silhouette">
            <a:extLst>
              <a:ext uri="{FF2B5EF4-FFF2-40B4-BE49-F238E27FC236}">
                <a16:creationId xmlns:a16="http://schemas.microsoft.com/office/drawing/2014/main" id="{2D6D09B7-81D0-4849-9177-1596D3904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5" y="1450957"/>
            <a:ext cx="1368597" cy="741811"/>
          </a:xfrm>
          <a:prstGeom prst="rect">
            <a:avLst/>
          </a:prstGeom>
        </p:spPr>
      </p:pic>
      <p:pic>
        <p:nvPicPr>
          <p:cNvPr id="14" name="Grafik 13" descr="Liste mit einfarbiger Füllung">
            <a:extLst>
              <a:ext uri="{FF2B5EF4-FFF2-40B4-BE49-F238E27FC236}">
                <a16:creationId xmlns:a16="http://schemas.microsoft.com/office/drawing/2014/main" id="{26E8D2CA-C967-445F-86C5-8057CBA1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29441">
            <a:off x="7182068" y="1777649"/>
            <a:ext cx="407170" cy="407170"/>
          </a:xfrm>
          <a:prstGeom prst="rect">
            <a:avLst/>
          </a:prstGeom>
        </p:spPr>
      </p:pic>
      <p:pic>
        <p:nvPicPr>
          <p:cNvPr id="15" name="Grafik 14" descr="Aus der Cloud herunterladen mit einfarbiger Füllung">
            <a:extLst>
              <a:ext uri="{FF2B5EF4-FFF2-40B4-BE49-F238E27FC236}">
                <a16:creationId xmlns:a16="http://schemas.microsoft.com/office/drawing/2014/main" id="{D5D424E1-5101-4A72-B6BC-B189CCAA7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1635" y="2674503"/>
            <a:ext cx="604097" cy="604097"/>
          </a:xfrm>
          <a:prstGeom prst="rect">
            <a:avLst/>
          </a:prstGeom>
        </p:spPr>
      </p:pic>
      <p:pic>
        <p:nvPicPr>
          <p:cNvPr id="17" name="Grafik 16" descr="Gebäudesteinmauer Silhouette">
            <a:extLst>
              <a:ext uri="{FF2B5EF4-FFF2-40B4-BE49-F238E27FC236}">
                <a16:creationId xmlns:a16="http://schemas.microsoft.com/office/drawing/2014/main" id="{DD96755A-50BB-4E63-96D7-247F933EE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4827760"/>
            <a:ext cx="1368597" cy="7418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2CE1669-8DBB-410F-8B90-D67A37BA9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2109" y="3801989"/>
            <a:ext cx="738673" cy="531856"/>
          </a:xfrm>
          <a:prstGeom prst="rect">
            <a:avLst/>
          </a:prstGeom>
        </p:spPr>
      </p:pic>
      <p:pic>
        <p:nvPicPr>
          <p:cNvPr id="16" name="Grafik 15" descr="Gebäudesteinmauer Silhouette">
            <a:extLst>
              <a:ext uri="{FF2B5EF4-FFF2-40B4-BE49-F238E27FC236}">
                <a16:creationId xmlns:a16="http://schemas.microsoft.com/office/drawing/2014/main" id="{7CDF5E5E-22F2-41BC-BFD3-20ACF675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3707770"/>
            <a:ext cx="1368597" cy="74181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6B8F1E0-7244-4A83-93E3-EAC22D9363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1900" y="5081355"/>
            <a:ext cx="100979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Projekte</a:t>
            </a:r>
          </a:p>
          <a:p>
            <a:r>
              <a:rPr lang="de-DE" dirty="0"/>
              <a:t>Templates teilen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Breitbild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Pflichtenheft</vt:lpstr>
      <vt:lpstr>Motivation</vt:lpstr>
      <vt:lpstr>Motivation</vt:lpstr>
      <vt:lpstr>Vision</vt:lpstr>
      <vt:lpstr>Zielsetzung für die Pflichtkriterien</vt:lpstr>
      <vt:lpstr>Resultat für die Pflichtkriterien</vt:lpstr>
      <vt:lpstr>Modularität</vt:lpstr>
      <vt:lpstr>PowerPoint-Präsentation</vt:lpstr>
      <vt:lpstr>Funktionalität des Server</vt:lpstr>
      <vt:lpstr>Anton</vt:lpstr>
      <vt:lpstr>PowerPoint-Präsentation</vt:lpstr>
      <vt:lpstr>Tabelle bearbeiten</vt:lpstr>
      <vt:lpstr>Parametrisierung</vt:lpstr>
      <vt:lpstr>Hochladen von Templates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Ender Merlin</cp:lastModifiedBy>
  <cp:revision>1</cp:revision>
  <dcterms:created xsi:type="dcterms:W3CDTF">2021-12-01T08:47:00Z</dcterms:created>
  <dcterms:modified xsi:type="dcterms:W3CDTF">2021-12-02T08:38:14Z</dcterms:modified>
</cp:coreProperties>
</file>