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ACD7E-081E-45E9-9E2D-CD2A2B80F020}" v="8" dt="2022-01-07T20:44:02.485"/>
    <p1510:client id="{C067BB00-D62D-434A-8EB6-2D39E9BF5514}" v="3" dt="2022-01-07T20:55:03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73638" autoAdjust="0"/>
  </p:normalViewPr>
  <p:slideViewPr>
    <p:cSldViewPr snapToGrid="0">
      <p:cViewPr varScale="1">
        <p:scale>
          <a:sx n="90" d="100"/>
          <a:sy n="90" d="100"/>
        </p:scale>
        <p:origin x="12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7T20:52:54.641" v="0" actId="1076"/>
      <pc:docMkLst>
        <pc:docMk/>
      </pc:docMkLst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r>
              <a:rPr lang="de-DE" sz="1600" dirty="0"/>
              <a:t>Anton </a:t>
            </a:r>
            <a:r>
              <a:rPr lang="de-DE" sz="1600" dirty="0" err="1"/>
              <a:t>Kadelbach</a:t>
            </a:r>
            <a:endParaRPr lang="de-DE" sz="1600" dirty="0"/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3156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397500"/>
            <a:ext cx="4676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Kollaboratives Arbeiten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Erleichtertes Testen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6635392-D69C-1644-BBE5-2CFB90473736}"/>
              </a:ext>
            </a:extLst>
          </p:cNvPr>
          <p:cNvSpPr txBox="1"/>
          <p:nvPr/>
        </p:nvSpPr>
        <p:spPr>
          <a:xfrm>
            <a:off x="2403173" y="1379477"/>
            <a:ext cx="9684293" cy="43272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Architektur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FE7F650C-3184-324E-BABB-E7EE3C5C9013}"/>
              </a:ext>
            </a:extLst>
          </p:cNvPr>
          <p:cNvSpPr/>
          <p:nvPr/>
        </p:nvSpPr>
        <p:spPr>
          <a:xfrm>
            <a:off x="128303" y="2692509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AAFD1DA3-C185-7C42-B589-F639E9C86D53}"/>
              </a:ext>
            </a:extLst>
          </p:cNvPr>
          <p:cNvSpPr/>
          <p:nvPr/>
        </p:nvSpPr>
        <p:spPr>
          <a:xfrm>
            <a:off x="2623001" y="3492429"/>
            <a:ext cx="134726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367725-987B-D544-8AF0-3E16037B4428}"/>
              </a:ext>
            </a:extLst>
          </p:cNvPr>
          <p:cNvGrpSpPr/>
          <p:nvPr/>
        </p:nvGrpSpPr>
        <p:grpSpPr>
          <a:xfrm>
            <a:off x="4656996" y="3744310"/>
            <a:ext cx="7303359" cy="1671145"/>
            <a:chOff x="4781070" y="3744310"/>
            <a:chExt cx="7303359" cy="167114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78518ECA-9043-024C-868A-4445217CC6AE}"/>
                </a:ext>
              </a:extLst>
            </p:cNvPr>
            <p:cNvSpPr/>
            <p:nvPr/>
          </p:nvSpPr>
          <p:spPr>
            <a:xfrm>
              <a:off x="4781070" y="3744310"/>
              <a:ext cx="7303359" cy="1671145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>
              <a:extLst>
                <a:ext uri="{FF2B5EF4-FFF2-40B4-BE49-F238E27FC236}">
                  <a16:creationId xmlns:a16="http://schemas.microsoft.com/office/drawing/2014/main" id="{2D714BF3-BE77-8344-B241-56F1554ACF0D}"/>
                </a:ext>
              </a:extLst>
            </p:cNvPr>
            <p:cNvSpPr/>
            <p:nvPr/>
          </p:nvSpPr>
          <p:spPr>
            <a:xfrm>
              <a:off x="5296786" y="4311918"/>
              <a:ext cx="1233916" cy="63062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Controller</a:t>
              </a:r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E08BBB9-138F-9149-BE7B-AB90190C7339}"/>
                </a:ext>
              </a:extLst>
            </p:cNvPr>
            <p:cNvSpPr/>
            <p:nvPr/>
          </p:nvSpPr>
          <p:spPr>
            <a:xfrm>
              <a:off x="7716304" y="4288244"/>
              <a:ext cx="1303839" cy="63062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Repository</a:t>
              </a: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4D25FD44-54D7-B844-B3E1-5B8770389FF8}"/>
                </a:ext>
              </a:extLst>
            </p:cNvPr>
            <p:cNvSpPr/>
            <p:nvPr/>
          </p:nvSpPr>
          <p:spPr>
            <a:xfrm>
              <a:off x="10205745" y="4264571"/>
              <a:ext cx="998485" cy="63062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C3F40BD-D421-B04F-9C9E-8A0B41A3B7B8}"/>
                </a:ext>
              </a:extLst>
            </p:cNvPr>
            <p:cNvSpPr txBox="1"/>
            <p:nvPr/>
          </p:nvSpPr>
          <p:spPr>
            <a:xfrm>
              <a:off x="4983030" y="3858434"/>
              <a:ext cx="6275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Post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4540A1A-1AED-694A-8EFF-9BDDFE167689}"/>
              </a:ext>
            </a:extLst>
          </p:cNvPr>
          <p:cNvGrpSpPr/>
          <p:nvPr/>
        </p:nvGrpSpPr>
        <p:grpSpPr>
          <a:xfrm>
            <a:off x="4656995" y="1871978"/>
            <a:ext cx="7303359" cy="1671145"/>
            <a:chOff x="4781070" y="3744310"/>
            <a:chExt cx="7303359" cy="1671145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BB86FF35-C05A-0145-9D8E-03FC1CAED743}"/>
                </a:ext>
              </a:extLst>
            </p:cNvPr>
            <p:cNvSpPr/>
            <p:nvPr/>
          </p:nvSpPr>
          <p:spPr>
            <a:xfrm>
              <a:off x="4781070" y="3744310"/>
              <a:ext cx="7303359" cy="1671145"/>
            </a:xfrm>
            <a:prstGeom prst="round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76875A8A-AD60-5345-9ECA-152A10190C69}"/>
                </a:ext>
              </a:extLst>
            </p:cNvPr>
            <p:cNvSpPr/>
            <p:nvPr/>
          </p:nvSpPr>
          <p:spPr>
            <a:xfrm>
              <a:off x="5296786" y="4311918"/>
              <a:ext cx="1233916" cy="6306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Controller</a:t>
              </a:r>
            </a:p>
          </p:txBody>
        </p:sp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7B19FC45-00A0-3548-B5E1-AEBBEFA5F4D3}"/>
                </a:ext>
              </a:extLst>
            </p:cNvPr>
            <p:cNvSpPr/>
            <p:nvPr/>
          </p:nvSpPr>
          <p:spPr>
            <a:xfrm>
              <a:off x="7716304" y="4288244"/>
              <a:ext cx="1303839" cy="6306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Repository</a:t>
              </a:r>
            </a:p>
          </p:txBody>
        </p: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A6CA48C8-C7C8-1E4C-A0CD-8AB4B5E80BC2}"/>
                </a:ext>
              </a:extLst>
            </p:cNvPr>
            <p:cNvSpPr/>
            <p:nvPr/>
          </p:nvSpPr>
          <p:spPr>
            <a:xfrm>
              <a:off x="10205745" y="4264571"/>
              <a:ext cx="998485" cy="6306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5AD4A8F-7239-D246-9767-8D6EA1FB5DDA}"/>
                </a:ext>
              </a:extLst>
            </p:cNvPr>
            <p:cNvSpPr txBox="1"/>
            <p:nvPr/>
          </p:nvSpPr>
          <p:spPr>
            <a:xfrm>
              <a:off x="4983030" y="3858434"/>
              <a:ext cx="1612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Online </a:t>
              </a:r>
              <a:r>
                <a:rPr lang="de-DE" dirty="0" err="1"/>
                <a:t>project</a:t>
              </a:r>
              <a:endParaRPr lang="de-DE" dirty="0"/>
            </a:p>
          </p:txBody>
        </p:sp>
      </p:grp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4C0A4397-442A-FB4C-9AF0-76DEA92DE102}"/>
              </a:ext>
            </a:extLst>
          </p:cNvPr>
          <p:cNvCxnSpPr>
            <a:stCxn id="3" idx="3"/>
          </p:cNvCxnSpPr>
          <p:nvPr/>
        </p:nvCxnSpPr>
        <p:spPr>
          <a:xfrm>
            <a:off x="1704853" y="3007820"/>
            <a:ext cx="3467858" cy="1619408"/>
          </a:xfrm>
          <a:prstGeom prst="bentConnector3">
            <a:avLst>
              <a:gd name="adj1" fmla="val 7480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6D1DA599-718C-4F46-B2DE-90A83524A7AD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 flipV="1">
            <a:off x="1704853" y="2754897"/>
            <a:ext cx="3467858" cy="252923"/>
          </a:xfrm>
          <a:prstGeom prst="bentConnector3">
            <a:avLst>
              <a:gd name="adj1" fmla="val 748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3B4F5E0A-EBF2-5F4F-A06C-83FD0ED74D84}"/>
              </a:ext>
            </a:extLst>
          </p:cNvPr>
          <p:cNvCxnSpPr>
            <a:endCxn id="32" idx="1"/>
          </p:cNvCxnSpPr>
          <p:nvPr/>
        </p:nvCxnSpPr>
        <p:spPr>
          <a:xfrm flipV="1">
            <a:off x="6421518" y="2731223"/>
            <a:ext cx="1170711" cy="23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180804F2-A7C8-C745-9292-C8F31ACA7845}"/>
              </a:ext>
            </a:extLst>
          </p:cNvPr>
          <p:cNvCxnSpPr/>
          <p:nvPr/>
        </p:nvCxnSpPr>
        <p:spPr>
          <a:xfrm flipV="1">
            <a:off x="8896068" y="2729593"/>
            <a:ext cx="1170711" cy="23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C5454E9D-86DA-CF4B-B780-D1C4EE5D5A89}"/>
              </a:ext>
            </a:extLst>
          </p:cNvPr>
          <p:cNvCxnSpPr/>
          <p:nvPr/>
        </p:nvCxnSpPr>
        <p:spPr>
          <a:xfrm flipV="1">
            <a:off x="6417985" y="4603555"/>
            <a:ext cx="1170711" cy="23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F19F7C2A-22ED-CD4D-8286-99DE1CEFAAE3}"/>
              </a:ext>
            </a:extLst>
          </p:cNvPr>
          <p:cNvCxnSpPr/>
          <p:nvPr/>
        </p:nvCxnSpPr>
        <p:spPr>
          <a:xfrm flipV="1">
            <a:off x="8903514" y="4579881"/>
            <a:ext cx="1170711" cy="23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A5DB157-3E6A-394A-B9F6-829E99CC59DC}"/>
              </a:ext>
            </a:extLst>
          </p:cNvPr>
          <p:cNvCxnSpPr>
            <a:stCxn id="20" idx="0"/>
          </p:cNvCxnSpPr>
          <p:nvPr/>
        </p:nvCxnSpPr>
        <p:spPr>
          <a:xfrm flipV="1">
            <a:off x="3296635" y="3007819"/>
            <a:ext cx="2557" cy="4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0CC27-88CA-42FC-B319-8772B4047E59}"/>
              </a:ext>
            </a:extLst>
          </p:cNvPr>
          <p:cNvSpPr txBox="1"/>
          <p:nvPr/>
        </p:nvSpPr>
        <p:spPr>
          <a:xfrm>
            <a:off x="400295" y="1903365"/>
            <a:ext cx="4316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Single activity application</a:t>
            </a:r>
          </a:p>
          <a:p>
            <a:r>
              <a:rPr lang="de-DE" dirty="0"/>
              <a:t>Navigation</a:t>
            </a:r>
          </a:p>
          <a:p>
            <a:r>
              <a:rPr lang="de-DE" dirty="0"/>
              <a:t>Weniger code als mit xml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Remote Data Source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Office PowerPoint</Application>
  <PresentationFormat>Breitbild</PresentationFormat>
  <Paragraphs>81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Office Theme</vt:lpstr>
      <vt:lpstr>Depth</vt:lpstr>
      <vt:lpstr>Write your own Android App</vt:lpstr>
      <vt:lpstr>Client Architektur</vt:lpstr>
      <vt:lpstr>Server Architektur</vt:lpstr>
      <vt:lpstr>View</vt:lpstr>
      <vt:lpstr>View Model</vt:lpstr>
      <vt:lpstr>Repository</vt:lpstr>
      <vt:lpstr>Datenbank</vt:lpstr>
      <vt:lpstr>Remote Data Source 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Opp, Merlin Steven</cp:lastModifiedBy>
  <cp:revision>4</cp:revision>
  <dcterms:created xsi:type="dcterms:W3CDTF">2022-01-02T18:36:59Z</dcterms:created>
  <dcterms:modified xsi:type="dcterms:W3CDTF">2022-01-07T20:55:27Z</dcterms:modified>
</cp:coreProperties>
</file>