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  <p:sldMasterId id="2147483737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21F1B0-4D08-E747-A677-49BC57413863}" v="19" dt="2022-01-07T17:15:02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>
        <p:scale>
          <a:sx n="105" d="100"/>
          <a:sy n="105" d="100"/>
        </p:scale>
        <p:origin x="1296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8680-7424-4E5B-9E41-D221819C5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D312C-DA43-4132-AE72-4621F12C0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9EFB-6FA8-4FFE-BB81-170E5ABF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8B0A-167D-4C6E-B18F-A5E8ACBC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22B31-8BC7-4A3E-98AA-9F670D97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76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82A-E235-4F27-9C0E-61B24573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0DF67-A05F-4993-B14F-0CAFC5AA8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17F8-E9EB-4DDE-80DD-5A8B1425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BB31E-4EC2-49B8-98ED-301B920A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9F21-961F-42A9-ADDD-14DD68B7F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200498-F59C-475A-B722-6F6B14EF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9B3D0-0F9A-4B71-AC6E-0C32739B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3B46-04DB-41D0-BDE8-EDCB8FB4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4ED1-F716-4464-B621-C82668A4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D12E-E89F-4983-9829-A7C1B94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896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214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05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51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335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689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445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20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56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E56-3C29-4DE7-A907-8E6C8075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BC6D-D15B-4DFC-A63E-B70A4AE16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9C16-52A9-4C51-9129-D7ADA0C3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E888-BFFA-455F-9878-7765DCA2B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F55F-C95C-4A6C-B232-DAF7A6B8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36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10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94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4555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5695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56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934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1056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44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90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65E-0712-4334-A798-199B5E46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3837-6BD2-494A-BCDF-4AF43ECE1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0AF8-D7BE-4920-8027-3DF2FE48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F369-5DF5-4A72-A323-0639E7B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8AD6-F5F7-45E9-B496-3C7E6CDF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78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33AB-0B06-4A75-BDD8-28DC0FEC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9D80A-E1CC-4E1F-92A8-6409CA08A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1A7B5-09D8-4B98-8C67-1D514A51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E90B-E9C3-4758-A6E9-F97A1FEF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7F27-EE94-4345-95E8-B0CD908E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DFCCC-DEA3-4139-B144-114127C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00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EFD6-D6AA-48FE-B6F2-7E922042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DFF3-8E01-44EE-83A3-2D0AA8C7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E8521-BD48-4429-A023-3B2919B4A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58052-6726-4C09-A949-87CC081DC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2F82F-18B2-499D-8D86-4B5398ABD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471ED-AB64-4A7A-8B83-80CC1718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CF574-6B22-4A74-AFDA-156E81F56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16D77-2E29-40C6-A56E-2A9E014C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4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441-FCAE-4822-9307-82D16952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7B54A-D52C-4E00-9590-A724501C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16E84-5FA2-4293-A1FA-E2286842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B27F8-6575-4539-9EAF-F3E9CAF6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6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AFAC4-D1B7-4146-9902-E1F23F4F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8431-D3A3-464E-B140-7C95EBF3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CA5F-8BD4-47FF-B694-C7A4FB01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5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ACE-C99D-4DBB-ABCC-AAD334D40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4283-737F-491B-9F0B-FC99D4DA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7A43C-B437-4EBE-BC8A-32FCAF55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6D57-7975-4291-ADB8-4A9C6471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CD5C8-C7C9-4980-8068-7BD0F23BC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1854-96EF-43EC-8E21-6DF667F0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4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5304-EC62-4222-8DE9-95435DB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50232-1A3F-431F-8F6C-E6C86AC4D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A9D7E-5E88-455D-BF5A-64BE4163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A7E64-D07A-487F-B410-C49CDD03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5FCEA-9AA7-467C-B74B-6549AB4E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08B-B122-4B21-A232-296DC12A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73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66821-8541-4390-B958-9ADDFE2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78D5B-F2B0-485B-BE64-EC7BC0D9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341-F339-4777-A18D-94CD9FE1B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DFED-F151-44DC-9C68-1EB22AC0C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0F71-1946-46D9-ABAD-DAF1D1E9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3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7F7FB-B369-497A-97C2-098805D1A52E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6A78056-7FAF-464B-A14F-848C7FC2B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3903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D1C0-DEF2-4550-851F-DBA23553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5956" y="506046"/>
            <a:ext cx="9144000" cy="1641490"/>
          </a:xfrm>
        </p:spPr>
        <p:txBody>
          <a:bodyPr>
            <a:normAutofit/>
          </a:bodyPr>
          <a:lstStyle/>
          <a:p>
            <a:r>
              <a:rPr lang="de-DE" sz="5400" dirty="0"/>
              <a:t>Write your own Android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2A9F8-80FE-478A-81C2-7D14C2B61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896" y="3965163"/>
            <a:ext cx="4690060" cy="2580842"/>
          </a:xfrm>
        </p:spPr>
        <p:txBody>
          <a:bodyPr>
            <a:normAutofit/>
          </a:bodyPr>
          <a:lstStyle/>
          <a:p>
            <a:r>
              <a:rPr lang="de-DE" sz="1600" dirty="0"/>
              <a:t>Anton </a:t>
            </a:r>
            <a:r>
              <a:rPr lang="de-DE" sz="1600" dirty="0" err="1"/>
              <a:t>Kadelbach</a:t>
            </a:r>
            <a:endParaRPr lang="de-DE" sz="1600" dirty="0"/>
          </a:p>
          <a:p>
            <a:r>
              <a:rPr lang="de-DE" sz="1600" dirty="0"/>
              <a:t>Antonia </a:t>
            </a:r>
            <a:r>
              <a:rPr lang="de-DE" sz="1600" dirty="0" err="1"/>
              <a:t>Heiming</a:t>
            </a:r>
            <a:endParaRPr lang="de-DE" sz="1600" dirty="0"/>
          </a:p>
          <a:p>
            <a:r>
              <a:rPr lang="de-DE" sz="1600" dirty="0"/>
              <a:t>Arne Kuchenbecker</a:t>
            </a:r>
          </a:p>
          <a:p>
            <a:r>
              <a:rPr lang="de-DE" sz="1600" dirty="0"/>
              <a:t>Merlin </a:t>
            </a:r>
            <a:r>
              <a:rPr lang="de-DE" sz="1600" dirty="0" err="1"/>
              <a:t>Opp</a:t>
            </a:r>
            <a:endParaRPr lang="de-DE" sz="1600" dirty="0"/>
          </a:p>
          <a:p>
            <a:r>
              <a:rPr lang="de-DE" sz="1600" dirty="0"/>
              <a:t>Robin Amann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5FE16-107F-4518-8E01-4BE14B07F407}"/>
              </a:ext>
            </a:extLst>
          </p:cNvPr>
          <p:cNvSpPr txBox="1"/>
          <p:nvPr/>
        </p:nvSpPr>
        <p:spPr>
          <a:xfrm>
            <a:off x="10138032" y="1714734"/>
            <a:ext cx="1542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Entwurf</a:t>
            </a:r>
          </a:p>
        </p:txBody>
      </p:sp>
    </p:spTree>
    <p:extLst>
      <p:ext uri="{BB962C8B-B14F-4D97-AF65-F5344CB8AC3E}">
        <p14:creationId xmlns:p14="http://schemas.microsoft.com/office/powerpoint/2010/main" val="192198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03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Client Architektur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F3A2B-22F9-4B6A-B350-7B2AE027B5B2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DB7448-BCC0-4EA8-BD11-4E28EDD8F1C0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349A1-8E56-4237-B746-83AA47DE766A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DDFB6C-2DDD-4BC8-8E89-562E55105E6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9E71732-F17F-454D-B2C5-7621F14A16BC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1356FB2-2F97-4A80-A4EB-10871426B66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1D33-1D69-45E9-80D6-0F4AEB6968B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C6CE56-83AA-4924-B256-FB733CBC10D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F299164-6AF6-4DC8-9560-494B98303F42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86AD761-9852-403D-9347-CDBCF6A30575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2841D1-7BE2-45BB-93BE-DC033EBD9E2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A09A786-1D72-4730-B270-15CC1894032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3C00AF3-6575-4FC1-BE52-7DF24B2D1928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3CA1F16-E51A-4416-B464-C51358BE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193" y="823156"/>
            <a:ext cx="6723669" cy="5042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0EE0EA-9F7A-46FA-A26A-B471CA34BA14}"/>
              </a:ext>
            </a:extLst>
          </p:cNvPr>
          <p:cNvSpPr txBox="1"/>
          <p:nvPr/>
        </p:nvSpPr>
        <p:spPr>
          <a:xfrm>
            <a:off x="200491" y="1397500"/>
            <a:ext cx="4676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Kollaboratives Arbeiten</a:t>
            </a:r>
          </a:p>
          <a:p>
            <a:pPr marL="285750" indent="-285750">
              <a:buFontTx/>
              <a:buChar char="-"/>
            </a:pPr>
            <a:r>
              <a:rPr lang="de-DE" dirty="0"/>
              <a:t>Erleichtertes Testen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842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6635392-D69C-1644-BBE5-2CFB90473736}"/>
              </a:ext>
            </a:extLst>
          </p:cNvPr>
          <p:cNvSpPr txBox="1"/>
          <p:nvPr/>
        </p:nvSpPr>
        <p:spPr>
          <a:xfrm>
            <a:off x="2403173" y="1379477"/>
            <a:ext cx="9684293" cy="43272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Architektur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D517E6-17BD-4C3A-AFAC-84D8901ED4FA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35C7CC2-B449-4A81-B80F-0D95FFB5BD1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E549D6CE-DEE6-4780-9052-91DEC09AC8A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4401C60-3511-455A-85F3-7F142A50C676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64A49A3-B82D-425D-9A99-799A4D19EFCF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AB3F445-0B7A-4059-A5CB-01A101561375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5EF2AC4-767F-4F3E-88B4-061C2B3A98C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CD44F06-76DD-44CE-AD1B-D1D0DF8D7FE7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67B99F6-50FE-45E4-B1D1-B4EC92675115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715778D-47A1-40E0-B9F3-40895306149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4EEE72-FDC8-4664-B2DD-6E1655844B75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9E9064-2053-49C3-A596-0829D267AF8C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A2F8C6A-13D2-435E-99D8-5E542FB7A33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FE7F650C-3184-324E-BABB-E7EE3C5C9013}"/>
              </a:ext>
            </a:extLst>
          </p:cNvPr>
          <p:cNvSpPr/>
          <p:nvPr/>
        </p:nvSpPr>
        <p:spPr>
          <a:xfrm>
            <a:off x="128303" y="2692509"/>
            <a:ext cx="1576550" cy="630621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AAFD1DA3-C185-7C42-B589-F639E9C86D53}"/>
              </a:ext>
            </a:extLst>
          </p:cNvPr>
          <p:cNvSpPr/>
          <p:nvPr/>
        </p:nvSpPr>
        <p:spPr>
          <a:xfrm>
            <a:off x="2623001" y="3492429"/>
            <a:ext cx="1347267" cy="630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Validierung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367725-987B-D544-8AF0-3E16037B4428}"/>
              </a:ext>
            </a:extLst>
          </p:cNvPr>
          <p:cNvGrpSpPr/>
          <p:nvPr/>
        </p:nvGrpSpPr>
        <p:grpSpPr>
          <a:xfrm>
            <a:off x="4656996" y="3744310"/>
            <a:ext cx="7303359" cy="1671145"/>
            <a:chOff x="4781070" y="3744310"/>
            <a:chExt cx="7303359" cy="1671145"/>
          </a:xfrm>
        </p:grpSpPr>
        <p:sp>
          <p:nvSpPr>
            <p:cNvPr id="22" name="Abgerundetes Rechteck 21">
              <a:extLst>
                <a:ext uri="{FF2B5EF4-FFF2-40B4-BE49-F238E27FC236}">
                  <a16:creationId xmlns:a16="http://schemas.microsoft.com/office/drawing/2014/main" id="{78518ECA-9043-024C-868A-4445217CC6AE}"/>
                </a:ext>
              </a:extLst>
            </p:cNvPr>
            <p:cNvSpPr/>
            <p:nvPr/>
          </p:nvSpPr>
          <p:spPr>
            <a:xfrm>
              <a:off x="4781070" y="3744310"/>
              <a:ext cx="7303359" cy="1671145"/>
            </a:xfrm>
            <a:prstGeom prst="roundRect">
              <a:avLst/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Abgerundetes Rechteck 22">
              <a:extLst>
                <a:ext uri="{FF2B5EF4-FFF2-40B4-BE49-F238E27FC236}">
                  <a16:creationId xmlns:a16="http://schemas.microsoft.com/office/drawing/2014/main" id="{2D714BF3-BE77-8344-B241-56F1554ACF0D}"/>
                </a:ext>
              </a:extLst>
            </p:cNvPr>
            <p:cNvSpPr/>
            <p:nvPr/>
          </p:nvSpPr>
          <p:spPr>
            <a:xfrm>
              <a:off x="5296786" y="4311918"/>
              <a:ext cx="1233916" cy="63062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Controller</a:t>
              </a:r>
            </a:p>
          </p:txBody>
        </p:sp>
        <p:sp>
          <p:nvSpPr>
            <p:cNvPr id="24" name="Abgerundetes Rechteck 23">
              <a:extLst>
                <a:ext uri="{FF2B5EF4-FFF2-40B4-BE49-F238E27FC236}">
                  <a16:creationId xmlns:a16="http://schemas.microsoft.com/office/drawing/2014/main" id="{9E08BBB9-138F-9149-BE7B-AB90190C7339}"/>
                </a:ext>
              </a:extLst>
            </p:cNvPr>
            <p:cNvSpPr/>
            <p:nvPr/>
          </p:nvSpPr>
          <p:spPr>
            <a:xfrm>
              <a:off x="7716304" y="4288244"/>
              <a:ext cx="1303839" cy="63062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Repository</a:t>
              </a:r>
            </a:p>
          </p:txBody>
        </p:sp>
        <p:sp>
          <p:nvSpPr>
            <p:cNvPr id="25" name="Abgerundetes Rechteck 24">
              <a:extLst>
                <a:ext uri="{FF2B5EF4-FFF2-40B4-BE49-F238E27FC236}">
                  <a16:creationId xmlns:a16="http://schemas.microsoft.com/office/drawing/2014/main" id="{4D25FD44-54D7-B844-B3E1-5B8770389FF8}"/>
                </a:ext>
              </a:extLst>
            </p:cNvPr>
            <p:cNvSpPr/>
            <p:nvPr/>
          </p:nvSpPr>
          <p:spPr>
            <a:xfrm>
              <a:off x="10205745" y="4264571"/>
              <a:ext cx="998485" cy="630621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BC3F40BD-D421-B04F-9C9E-8A0B41A3B7B8}"/>
                </a:ext>
              </a:extLst>
            </p:cNvPr>
            <p:cNvSpPr txBox="1"/>
            <p:nvPr/>
          </p:nvSpPr>
          <p:spPr>
            <a:xfrm>
              <a:off x="4983030" y="3858434"/>
              <a:ext cx="6275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Post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74540A1A-1AED-694A-8EFF-9BDDFE167689}"/>
              </a:ext>
            </a:extLst>
          </p:cNvPr>
          <p:cNvGrpSpPr/>
          <p:nvPr/>
        </p:nvGrpSpPr>
        <p:grpSpPr>
          <a:xfrm>
            <a:off x="4656995" y="1871978"/>
            <a:ext cx="7303359" cy="1671145"/>
            <a:chOff x="4781070" y="3744310"/>
            <a:chExt cx="7303359" cy="1671145"/>
          </a:xfrm>
        </p:grpSpPr>
        <p:sp>
          <p:nvSpPr>
            <p:cNvPr id="30" name="Abgerundetes Rechteck 29">
              <a:extLst>
                <a:ext uri="{FF2B5EF4-FFF2-40B4-BE49-F238E27FC236}">
                  <a16:creationId xmlns:a16="http://schemas.microsoft.com/office/drawing/2014/main" id="{BB86FF35-C05A-0145-9D8E-03FC1CAED743}"/>
                </a:ext>
              </a:extLst>
            </p:cNvPr>
            <p:cNvSpPr/>
            <p:nvPr/>
          </p:nvSpPr>
          <p:spPr>
            <a:xfrm>
              <a:off x="4781070" y="3744310"/>
              <a:ext cx="7303359" cy="1671145"/>
            </a:xfrm>
            <a:prstGeom prst="roundRect">
              <a:avLst/>
            </a:prstGeom>
            <a:noFill/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Abgerundetes Rechteck 30">
              <a:extLst>
                <a:ext uri="{FF2B5EF4-FFF2-40B4-BE49-F238E27FC236}">
                  <a16:creationId xmlns:a16="http://schemas.microsoft.com/office/drawing/2014/main" id="{76875A8A-AD60-5345-9ECA-152A10190C69}"/>
                </a:ext>
              </a:extLst>
            </p:cNvPr>
            <p:cNvSpPr/>
            <p:nvPr/>
          </p:nvSpPr>
          <p:spPr>
            <a:xfrm>
              <a:off x="5296786" y="4311918"/>
              <a:ext cx="1233916" cy="6306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Controller</a:t>
              </a:r>
            </a:p>
          </p:txBody>
        </p:sp>
        <p:sp>
          <p:nvSpPr>
            <p:cNvPr id="32" name="Abgerundetes Rechteck 31">
              <a:extLst>
                <a:ext uri="{FF2B5EF4-FFF2-40B4-BE49-F238E27FC236}">
                  <a16:creationId xmlns:a16="http://schemas.microsoft.com/office/drawing/2014/main" id="{7B19FC45-00A0-3548-B5E1-AEBBEFA5F4D3}"/>
                </a:ext>
              </a:extLst>
            </p:cNvPr>
            <p:cNvSpPr/>
            <p:nvPr/>
          </p:nvSpPr>
          <p:spPr>
            <a:xfrm>
              <a:off x="7716304" y="4288244"/>
              <a:ext cx="1303839" cy="6306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Repository</a:t>
              </a:r>
            </a:p>
          </p:txBody>
        </p:sp>
        <p:sp>
          <p:nvSpPr>
            <p:cNvPr id="33" name="Abgerundetes Rechteck 32">
              <a:extLst>
                <a:ext uri="{FF2B5EF4-FFF2-40B4-BE49-F238E27FC236}">
                  <a16:creationId xmlns:a16="http://schemas.microsoft.com/office/drawing/2014/main" id="{A6CA48C8-C7C8-1E4C-A0CD-8AB4B5E80BC2}"/>
                </a:ext>
              </a:extLst>
            </p:cNvPr>
            <p:cNvSpPr/>
            <p:nvPr/>
          </p:nvSpPr>
          <p:spPr>
            <a:xfrm>
              <a:off x="10205745" y="4264571"/>
              <a:ext cx="998485" cy="63062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Model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15AD4A8F-7239-D246-9767-8D6EA1FB5DDA}"/>
                </a:ext>
              </a:extLst>
            </p:cNvPr>
            <p:cNvSpPr txBox="1"/>
            <p:nvPr/>
          </p:nvSpPr>
          <p:spPr>
            <a:xfrm>
              <a:off x="4983030" y="3858434"/>
              <a:ext cx="16121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Online </a:t>
              </a:r>
              <a:r>
                <a:rPr lang="de-DE" dirty="0" err="1"/>
                <a:t>project</a:t>
              </a:r>
              <a:endParaRPr lang="de-DE" dirty="0"/>
            </a:p>
          </p:txBody>
        </p:sp>
      </p:grpSp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4C0A4397-442A-FB4C-9AF0-76DEA92DE102}"/>
              </a:ext>
            </a:extLst>
          </p:cNvPr>
          <p:cNvCxnSpPr>
            <a:stCxn id="3" idx="3"/>
          </p:cNvCxnSpPr>
          <p:nvPr/>
        </p:nvCxnSpPr>
        <p:spPr>
          <a:xfrm>
            <a:off x="1704853" y="3007820"/>
            <a:ext cx="3467858" cy="1619408"/>
          </a:xfrm>
          <a:prstGeom prst="bentConnector3">
            <a:avLst>
              <a:gd name="adj1" fmla="val 74806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Gewinkelte Verbindung 25">
            <a:extLst>
              <a:ext uri="{FF2B5EF4-FFF2-40B4-BE49-F238E27FC236}">
                <a16:creationId xmlns:a16="http://schemas.microsoft.com/office/drawing/2014/main" id="{6D1DA599-718C-4F46-B2DE-90A83524A7AD}"/>
              </a:ext>
            </a:extLst>
          </p:cNvPr>
          <p:cNvCxnSpPr>
            <a:cxnSpLocks/>
            <a:stCxn id="3" idx="3"/>
            <a:endCxn id="31" idx="1"/>
          </p:cNvCxnSpPr>
          <p:nvPr/>
        </p:nvCxnSpPr>
        <p:spPr>
          <a:xfrm flipV="1">
            <a:off x="1704853" y="2754897"/>
            <a:ext cx="3467858" cy="252923"/>
          </a:xfrm>
          <a:prstGeom prst="bentConnector3">
            <a:avLst>
              <a:gd name="adj1" fmla="val 7485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>
            <a:extLst>
              <a:ext uri="{FF2B5EF4-FFF2-40B4-BE49-F238E27FC236}">
                <a16:creationId xmlns:a16="http://schemas.microsoft.com/office/drawing/2014/main" id="{3B4F5E0A-EBF2-5F4F-A06C-83FD0ED74D84}"/>
              </a:ext>
            </a:extLst>
          </p:cNvPr>
          <p:cNvCxnSpPr>
            <a:endCxn id="32" idx="1"/>
          </p:cNvCxnSpPr>
          <p:nvPr/>
        </p:nvCxnSpPr>
        <p:spPr>
          <a:xfrm flipV="1">
            <a:off x="6421518" y="2731223"/>
            <a:ext cx="1170711" cy="23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Gerade Verbindung 51">
            <a:extLst>
              <a:ext uri="{FF2B5EF4-FFF2-40B4-BE49-F238E27FC236}">
                <a16:creationId xmlns:a16="http://schemas.microsoft.com/office/drawing/2014/main" id="{180804F2-A7C8-C745-9292-C8F31ACA7845}"/>
              </a:ext>
            </a:extLst>
          </p:cNvPr>
          <p:cNvCxnSpPr/>
          <p:nvPr/>
        </p:nvCxnSpPr>
        <p:spPr>
          <a:xfrm flipV="1">
            <a:off x="8896068" y="2729593"/>
            <a:ext cx="1170711" cy="23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Gerade Verbindung 52">
            <a:extLst>
              <a:ext uri="{FF2B5EF4-FFF2-40B4-BE49-F238E27FC236}">
                <a16:creationId xmlns:a16="http://schemas.microsoft.com/office/drawing/2014/main" id="{C5454E9D-86DA-CF4B-B780-D1C4EE5D5A89}"/>
              </a:ext>
            </a:extLst>
          </p:cNvPr>
          <p:cNvCxnSpPr/>
          <p:nvPr/>
        </p:nvCxnSpPr>
        <p:spPr>
          <a:xfrm flipV="1">
            <a:off x="6417985" y="4603555"/>
            <a:ext cx="1170711" cy="23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F19F7C2A-22ED-CD4D-8286-99DE1CEFAAE3}"/>
              </a:ext>
            </a:extLst>
          </p:cNvPr>
          <p:cNvCxnSpPr/>
          <p:nvPr/>
        </p:nvCxnSpPr>
        <p:spPr>
          <a:xfrm flipV="1">
            <a:off x="8903514" y="4579881"/>
            <a:ext cx="1170711" cy="23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6A5DB157-3E6A-394A-B9F6-829E99CC59DC}"/>
              </a:ext>
            </a:extLst>
          </p:cNvPr>
          <p:cNvCxnSpPr>
            <a:stCxn id="20" idx="0"/>
          </p:cNvCxnSpPr>
          <p:nvPr/>
        </p:nvCxnSpPr>
        <p:spPr>
          <a:xfrm flipV="1">
            <a:off x="3296635" y="3007819"/>
            <a:ext cx="2557" cy="48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01BEFD-8FA0-415F-B360-5FB767B2889E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917C883-F519-4F27-89E8-D96489F84183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4D5E989-2E50-4B2D-953F-AAD72DE4D53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80004D9-3E7C-4019-8AEB-6AED3D4D4034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1ADCD81-F5AB-4001-BC17-A2668A0C252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B4DDE-09D6-4A05-BCFA-D1F37CA1BDBB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590E5C6-3D0C-4283-B314-D28EA9AE3E99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E030F0A-6EEE-485F-AC70-AE2338EE7B05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8C63705-810B-42EB-9BB6-39279EA91A41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44FDDB1-F280-4EE3-953B-71AFB7D90ECE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D23F80-199F-4056-A30C-50AA3DC0D95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7C8C217-D1F6-442D-A48C-12C8B72FBD5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64E0A1-29EF-43A0-9787-E3A8F4D58810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1E5409F-923D-4BD1-B886-BBC8C8EEE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367" y="517554"/>
            <a:ext cx="3199610" cy="15198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0CC27-88CA-42FC-B319-8772B4047E59}"/>
              </a:ext>
            </a:extLst>
          </p:cNvPr>
          <p:cNvSpPr txBox="1"/>
          <p:nvPr/>
        </p:nvSpPr>
        <p:spPr>
          <a:xfrm>
            <a:off x="400295" y="1903365"/>
            <a:ext cx="4316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Single activity application</a:t>
            </a:r>
          </a:p>
          <a:p>
            <a:r>
              <a:rPr lang="de-DE" dirty="0"/>
              <a:t>Navigation</a:t>
            </a:r>
          </a:p>
          <a:p>
            <a:r>
              <a:rPr lang="de-DE" dirty="0"/>
              <a:t>Weniger code als mit xml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12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View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FD64AB4-8C46-4AA9-9ABB-0023A1F6999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562B35-A57C-4489-9465-28229862A5EF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22EDBC-F89F-4621-9851-F74A27F7A5E0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A708243-44BF-44E2-9A3B-CE4245E36813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D8BA9-807E-437C-9F51-F5220B1B26D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1B256FE-64B5-43BB-9991-7D7473BE75BC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FB664D7-74EA-43ED-9B6F-E03CC36DA49B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CA27639-F905-4C85-81FE-B8A9C12D89A8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BEF6DF1-6E20-4ECB-8682-551085E9B24D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361F54E-666D-4D91-9199-5C82C211A861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B295E5-08CE-4986-9957-CBFDD8D521A7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1124E8-5BFA-4397-B2A4-D7F90E6D87BA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9D4666F-18F5-4806-BF25-FAFD0523F8C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</p:spTree>
    <p:extLst>
      <p:ext uri="{BB962C8B-B14F-4D97-AF65-F5344CB8AC3E}">
        <p14:creationId xmlns:p14="http://schemas.microsoft.com/office/powerpoint/2010/main" val="365128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9FDD1F-C6F0-4DC7-97B6-3291EF549F4B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EEA2294-A382-4B4C-B7BD-421C0BFA1DEE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6CDDE3-0847-46ED-8C4A-4C6EB4E1A35C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672179B-36F8-452C-814B-7D8BAD11D352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C79276-8B40-4E7C-8177-FAFBF1D6D46E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A77E2B5-C273-4186-AE87-989FB06160C3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ACFB31A3-E3EB-4FFC-8731-935E0223178A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5E42765-0A60-410C-9820-21C1D84147E6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A96F012-8137-492E-BBAA-65C0EF5D903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713080-3B9E-494B-AD87-56EA01BE357A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9067CC-BD85-410A-BDC7-91A9F6519038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CFA6F46-00D7-44D7-A845-62B56EBA0E7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1B1067B-09C2-4D5C-A516-E9152D206E87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41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Datenbank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1D5532E-D73C-424F-B8A9-9D7626521541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D44FCE5-A5CF-49E0-AC24-82F5526B5A7C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7E2618-0823-412F-ADB8-D41D4564C140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BB92BCB-49E0-455B-915F-3B59DB82C8DA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915D95-A707-401E-9295-3F3923BE5B34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5961780-4915-4A60-BD41-E0B728A4E0A8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82A6B9-4A46-42C3-B169-FE5802E5174C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30CE9F0-C647-4531-8BAA-5C817BA0E4D3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76D19E-13FA-4F68-B22B-12F987F62723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F5FE8B2-E21D-43A5-B006-775ED3FA390E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5CACF8-8943-41A1-BB9A-6B910E5DE77D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70A4C5-10DC-4361-9D26-8D8B9A68AE4D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6B0FEF8-D4B9-4895-9C12-F9AC1264AB7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61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 Connection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212C38-A499-4BAD-A826-37E72B5F0436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718907B-DA49-47A1-8F85-523C1C0E452F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4DD478B-6695-416C-B777-62503FB7DB71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CDA2640-724C-4FDB-8F41-293DB2ECD465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11478F-3ADA-4F2B-8293-0B8C28C21281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F1D8BBC-2824-419D-844D-88B18CEF2A16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3953E42-BA25-4054-992E-6AF524F58563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6C8DA4C-AF7A-4090-9CD2-6D2B09A596BE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808A39F-7520-4EAF-AE02-305FB7ADD568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B41088-24D0-47DD-8A6A-88984BD0E208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D6F237-6CF9-453D-B459-E0CDAFE38C40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DF827D4-4168-464E-8775-61D633BC529C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9740EDE-6F46-4FFD-991E-F3EDC877EE76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2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1790-362A-4367-BB74-D0F9B1D9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91" y="271992"/>
            <a:ext cx="10990349" cy="1325563"/>
          </a:xfrm>
        </p:spPr>
        <p:txBody>
          <a:bodyPr/>
          <a:lstStyle/>
          <a:p>
            <a:r>
              <a:rPr lang="de-DE" dirty="0"/>
              <a:t>Server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D8A8351-3452-419B-8749-9876E63C286F}"/>
              </a:ext>
            </a:extLst>
          </p:cNvPr>
          <p:cNvSpPr txBox="1"/>
          <p:nvPr/>
        </p:nvSpPr>
        <p:spPr>
          <a:xfrm>
            <a:off x="-1" y="6488646"/>
            <a:ext cx="31766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Gruppe 2 - DailyData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27B7B-D526-4A20-B439-9D32863F0984}"/>
              </a:ext>
            </a:extLst>
          </p:cNvPr>
          <p:cNvSpPr/>
          <p:nvPr/>
        </p:nvSpPr>
        <p:spPr>
          <a:xfrm>
            <a:off x="254267" y="637833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8E1A1A3-C052-41CD-8DC5-0F6605291DB2}"/>
              </a:ext>
            </a:extLst>
          </p:cNvPr>
          <p:cNvSpPr/>
          <p:nvPr/>
        </p:nvSpPr>
        <p:spPr>
          <a:xfrm>
            <a:off x="5803798" y="637831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DB7761A-F1E2-48D4-9C00-1BBBA8CB39F7}"/>
              </a:ext>
            </a:extLst>
          </p:cNvPr>
          <p:cNvSpPr/>
          <p:nvPr/>
        </p:nvSpPr>
        <p:spPr>
          <a:xfrm>
            <a:off x="595822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692FE4-6BAD-4662-AB7B-5B9E74EFA6E9}"/>
              </a:ext>
            </a:extLst>
          </p:cNvPr>
          <p:cNvSpPr/>
          <p:nvPr/>
        </p:nvSpPr>
        <p:spPr>
          <a:xfrm>
            <a:off x="6112658" y="6378318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7BDDD6-3235-440F-9022-DFC858FAE51C}"/>
              </a:ext>
            </a:extLst>
          </p:cNvPr>
          <p:cNvSpPr/>
          <p:nvPr/>
        </p:nvSpPr>
        <p:spPr>
          <a:xfrm>
            <a:off x="626708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0D293DE-D19E-4982-8F37-0E9F1DE04994}"/>
              </a:ext>
            </a:extLst>
          </p:cNvPr>
          <p:cNvSpPr/>
          <p:nvPr/>
        </p:nvSpPr>
        <p:spPr>
          <a:xfrm>
            <a:off x="6421518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71FEFDC-7FE8-49D0-B609-9A9E89D0A57C}"/>
              </a:ext>
            </a:extLst>
          </p:cNvPr>
          <p:cNvSpPr/>
          <p:nvPr/>
        </p:nvSpPr>
        <p:spPr>
          <a:xfrm>
            <a:off x="11453167" y="6378317"/>
            <a:ext cx="109184" cy="11030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34FCC9C-8ACD-4C57-AC4E-761307371897}"/>
              </a:ext>
            </a:extLst>
          </p:cNvPr>
          <p:cNvSpPr/>
          <p:nvPr/>
        </p:nvSpPr>
        <p:spPr>
          <a:xfrm>
            <a:off x="11623916" y="6378317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15DE0D-9CD9-4719-9879-B8AB4859931B}"/>
              </a:ext>
            </a:extLst>
          </p:cNvPr>
          <p:cNvSpPr txBox="1"/>
          <p:nvPr/>
        </p:nvSpPr>
        <p:spPr>
          <a:xfrm>
            <a:off x="-5559" y="6001892"/>
            <a:ext cx="1389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Architektur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DE0733F-C658-4064-8A2C-B9B725DD61AE}"/>
              </a:ext>
            </a:extLst>
          </p:cNvPr>
          <p:cNvSpPr txBox="1"/>
          <p:nvPr/>
        </p:nvSpPr>
        <p:spPr>
          <a:xfrm>
            <a:off x="11348808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E714B9-0346-453F-BFD4-2D909FA84FA9}"/>
              </a:ext>
            </a:extLst>
          </p:cNvPr>
          <p:cNvSpPr txBox="1"/>
          <p:nvPr/>
        </p:nvSpPr>
        <p:spPr>
          <a:xfrm>
            <a:off x="5695665" y="6001892"/>
            <a:ext cx="78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MVVM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9171E5B-97DA-4292-B016-D99AA6244D6A}"/>
              </a:ext>
            </a:extLst>
          </p:cNvPr>
          <p:cNvSpPr/>
          <p:nvPr/>
        </p:nvSpPr>
        <p:spPr>
          <a:xfrm>
            <a:off x="99837" y="6378339"/>
            <a:ext cx="109184" cy="11030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687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</Words>
  <Application>Microsoft Macintosh PowerPoint</Application>
  <PresentationFormat>Breitbild</PresentationFormat>
  <Paragraphs>67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Office Theme</vt:lpstr>
      <vt:lpstr>Depth</vt:lpstr>
      <vt:lpstr>Write your own Android App</vt:lpstr>
      <vt:lpstr>Client Architektur</vt:lpstr>
      <vt:lpstr>Server Architektur</vt:lpstr>
      <vt:lpstr>View</vt:lpstr>
      <vt:lpstr>View Model</vt:lpstr>
      <vt:lpstr>Repository</vt:lpstr>
      <vt:lpstr>Datenbank</vt:lpstr>
      <vt:lpstr>Server Connection</vt:lpstr>
      <vt:lpstr>Server</vt:lpstr>
      <vt:lpstr>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einer Android App Phase 3: Entwurf</dc:title>
  <dc:creator>Amann, Robin</dc:creator>
  <cp:lastModifiedBy>Heiming, Antonia Annemarie</cp:lastModifiedBy>
  <cp:revision>2</cp:revision>
  <dcterms:created xsi:type="dcterms:W3CDTF">2022-01-02T18:36:59Z</dcterms:created>
  <dcterms:modified xsi:type="dcterms:W3CDTF">2022-01-07T17:16:27Z</dcterms:modified>
</cp:coreProperties>
</file>