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74" r:id="rId12"/>
    <p:sldId id="266" r:id="rId13"/>
    <p:sldId id="268" r:id="rId14"/>
    <p:sldId id="272" r:id="rId15"/>
    <p:sldId id="265" r:id="rId16"/>
    <p:sldId id="273" r:id="rId17"/>
    <p:sldId id="26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58C18B-0A27-44B7-9B45-AA675080F6E7}" v="171" dt="2021-12-02T08:36:49.900"/>
    <p1510:client id="{D321EB78-646E-7546-8478-D5F05974E81C}" v="117" dt="2021-12-02T16:24:37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88"/>
    <p:restoredTop sz="65617"/>
  </p:normalViewPr>
  <p:slideViewPr>
    <p:cSldViewPr snapToGrid="0" snapToObjects="1">
      <p:cViewPr varScale="1">
        <p:scale>
          <a:sx n="92" d="100"/>
          <a:sy n="92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er Merlin" userId="b6c700318fa50b6b" providerId="LiveId" clId="{7C58C18B-0A27-44B7-9B45-AA675080F6E7}"/>
    <pc:docChg chg="undo redo custSel addSld modSld">
      <pc:chgData name="Ender Merlin" userId="b6c700318fa50b6b" providerId="LiveId" clId="{7C58C18B-0A27-44B7-9B45-AA675080F6E7}" dt="2021-12-02T08:38:11.534" v="837" actId="1076"/>
      <pc:docMkLst>
        <pc:docMk/>
      </pc:docMkLst>
      <pc:sldChg chg="addSp delSp modSp mod modAnim">
        <pc:chgData name="Ender Merlin" userId="b6c700318fa50b6b" providerId="LiveId" clId="{7C58C18B-0A27-44B7-9B45-AA675080F6E7}" dt="2021-12-02T08:36:16.383" v="826"/>
        <pc:sldMkLst>
          <pc:docMk/>
          <pc:sldMk cId="735487197" sldId="257"/>
        </pc:sldMkLst>
        <pc:spChg chg="mod">
          <ac:chgData name="Ender Merlin" userId="b6c700318fa50b6b" providerId="LiveId" clId="{7C58C18B-0A27-44B7-9B45-AA675080F6E7}" dt="2021-12-02T07:28:40.195" v="274" actId="1076"/>
          <ac:spMkLst>
            <pc:docMk/>
            <pc:sldMk cId="735487197" sldId="257"/>
            <ac:spMk id="2" creationId="{CA602554-BCBF-044C-9749-B37622C4E913}"/>
          </ac:spMkLst>
        </pc:spChg>
        <pc:spChg chg="add mod">
          <ac:chgData name="Ender Merlin" userId="b6c700318fa50b6b" providerId="LiveId" clId="{7C58C18B-0A27-44B7-9B45-AA675080F6E7}" dt="2021-12-02T07:14:34.598" v="139" actId="1076"/>
          <ac:spMkLst>
            <pc:docMk/>
            <pc:sldMk cId="735487197" sldId="257"/>
            <ac:spMk id="16" creationId="{666A4CFE-E5F3-407C-AEBD-EBD7310491F9}"/>
          </ac:spMkLst>
        </pc:spChg>
        <pc:spChg chg="add del mod">
          <ac:chgData name="Ender Merlin" userId="b6c700318fa50b6b" providerId="LiveId" clId="{7C58C18B-0A27-44B7-9B45-AA675080F6E7}" dt="2021-12-02T07:13:57.179" v="130"/>
          <ac:spMkLst>
            <pc:docMk/>
            <pc:sldMk cId="735487197" sldId="257"/>
            <ac:spMk id="18" creationId="{259E6192-79EC-4C54-87C5-CC755DB47C8B}"/>
          </ac:spMkLst>
        </pc:spChg>
        <pc:spChg chg="add mod">
          <ac:chgData name="Ender Merlin" userId="b6c700318fa50b6b" providerId="LiveId" clId="{7C58C18B-0A27-44B7-9B45-AA675080F6E7}" dt="2021-12-02T07:25:50.710" v="244" actId="14100"/>
          <ac:spMkLst>
            <pc:docMk/>
            <pc:sldMk cId="735487197" sldId="257"/>
            <ac:spMk id="36" creationId="{BE40E607-B478-41A4-B5DC-899979FBDAC4}"/>
          </ac:spMkLst>
        </pc:spChg>
        <pc:picChg chg="add del mod">
          <ac:chgData name="Ender Merlin" userId="b6c700318fa50b6b" providerId="LiveId" clId="{7C58C18B-0A27-44B7-9B45-AA675080F6E7}" dt="2021-12-02T07:11:49.094" v="109" actId="478"/>
          <ac:picMkLst>
            <pc:docMk/>
            <pc:sldMk cId="735487197" sldId="257"/>
            <ac:picMk id="6" creationId="{8E623D69-066E-40A2-90E8-7C75833A22C8}"/>
          </ac:picMkLst>
        </pc:picChg>
        <pc:picChg chg="mod">
          <ac:chgData name="Ender Merlin" userId="b6c700318fa50b6b" providerId="LiveId" clId="{7C58C18B-0A27-44B7-9B45-AA675080F6E7}" dt="2021-12-02T07:25:34.928" v="243" actId="1076"/>
          <ac:picMkLst>
            <pc:docMk/>
            <pc:sldMk cId="735487197" sldId="257"/>
            <ac:picMk id="7" creationId="{6FEC9959-BBB4-4349-9B9B-8A77287021C2}"/>
          </ac:picMkLst>
        </pc:picChg>
        <pc:picChg chg="del">
          <ac:chgData name="Ender Merlin" userId="b6c700318fa50b6b" providerId="LiveId" clId="{7C58C18B-0A27-44B7-9B45-AA675080F6E7}" dt="2021-12-02T07:14:11.485" v="133" actId="478"/>
          <ac:picMkLst>
            <pc:docMk/>
            <pc:sldMk cId="735487197" sldId="257"/>
            <ac:picMk id="9" creationId="{FBAD76BB-7B39-3A4D-AC66-81EAE02D052E}"/>
          </ac:picMkLst>
        </pc:picChg>
        <pc:picChg chg="del">
          <ac:chgData name="Ender Merlin" userId="b6c700318fa50b6b" providerId="LiveId" clId="{7C58C18B-0A27-44B7-9B45-AA675080F6E7}" dt="2021-12-02T07:14:16.788" v="134" actId="478"/>
          <ac:picMkLst>
            <pc:docMk/>
            <pc:sldMk cId="735487197" sldId="257"/>
            <ac:picMk id="10" creationId="{083068C5-31FB-6D40-AA80-7CEC2FC7AE8F}"/>
          </ac:picMkLst>
        </pc:picChg>
        <pc:picChg chg="del mod">
          <ac:chgData name="Ender Merlin" userId="b6c700318fa50b6b" providerId="LiveId" clId="{7C58C18B-0A27-44B7-9B45-AA675080F6E7}" dt="2021-12-02T07:14:25.974" v="137" actId="21"/>
          <ac:picMkLst>
            <pc:docMk/>
            <pc:sldMk cId="735487197" sldId="257"/>
            <ac:picMk id="11" creationId="{4DA94D56-C0FF-514C-A649-1C3FA52240BC}"/>
          </ac:picMkLst>
        </pc:picChg>
        <pc:picChg chg="add mod ord">
          <ac:chgData name="Ender Merlin" userId="b6c700318fa50b6b" providerId="LiveId" clId="{7C58C18B-0A27-44B7-9B45-AA675080F6E7}" dt="2021-12-02T07:17:52.106" v="169" actId="1036"/>
          <ac:picMkLst>
            <pc:docMk/>
            <pc:sldMk cId="735487197" sldId="257"/>
            <ac:picMk id="12" creationId="{7982447E-A225-4405-89DA-52EB8CAE2C70}"/>
          </ac:picMkLst>
        </pc:picChg>
        <pc:picChg chg="del mod">
          <ac:chgData name="Ender Merlin" userId="b6c700318fa50b6b" providerId="LiveId" clId="{7C58C18B-0A27-44B7-9B45-AA675080F6E7}" dt="2021-12-02T07:14:10.852" v="132" actId="478"/>
          <ac:picMkLst>
            <pc:docMk/>
            <pc:sldMk cId="735487197" sldId="257"/>
            <ac:picMk id="13" creationId="{9369829C-21E4-FB4F-8755-FDE1B7FE853E}"/>
          </ac:picMkLst>
        </pc:picChg>
        <pc:picChg chg="add del mod">
          <ac:chgData name="Ender Merlin" userId="b6c700318fa50b6b" providerId="LiveId" clId="{7C58C18B-0A27-44B7-9B45-AA675080F6E7}" dt="2021-12-02T07:12:17.191" v="115" actId="931"/>
          <ac:picMkLst>
            <pc:docMk/>
            <pc:sldMk cId="735487197" sldId="257"/>
            <ac:picMk id="15" creationId="{55815059-49FE-402A-9EC9-329C923969B0}"/>
          </ac:picMkLst>
        </pc:picChg>
        <pc:picChg chg="add mod">
          <ac:chgData name="Ender Merlin" userId="b6c700318fa50b6b" providerId="LiveId" clId="{7C58C18B-0A27-44B7-9B45-AA675080F6E7}" dt="2021-12-02T07:13:44.948" v="128" actId="571"/>
          <ac:picMkLst>
            <pc:docMk/>
            <pc:sldMk cId="735487197" sldId="257"/>
            <ac:picMk id="17" creationId="{3244A43C-EA53-413C-BD24-5E81D9998089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0" creationId="{ECA12507-03D9-47CE-931A-B4A23DEDB32D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1" creationId="{A597B6EE-EE70-4F95-9603-E400B9B2A7EE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2" creationId="{4905DCBB-E0CD-4DEC-8CBC-1B030CA91379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3" creationId="{9487F55C-20AD-49F9-BBE0-6F0FDE7AF55A}"/>
          </ac:picMkLst>
        </pc:picChg>
        <pc:picChg chg="add mod">
          <ac:chgData name="Ender Merlin" userId="b6c700318fa50b6b" providerId="LiveId" clId="{7C58C18B-0A27-44B7-9B45-AA675080F6E7}" dt="2021-12-02T07:17:32.643" v="168" actId="1076"/>
          <ac:picMkLst>
            <pc:docMk/>
            <pc:sldMk cId="735487197" sldId="257"/>
            <ac:picMk id="24" creationId="{124B4FB1-02C5-4E57-8E1A-26CDDA88F3BB}"/>
          </ac:picMkLst>
        </pc:picChg>
        <pc:picChg chg="add del mod">
          <ac:chgData name="Ender Merlin" userId="b6c700318fa50b6b" providerId="LiveId" clId="{7C58C18B-0A27-44B7-9B45-AA675080F6E7}" dt="2021-12-02T07:17:12.280" v="162" actId="478"/>
          <ac:picMkLst>
            <pc:docMk/>
            <pc:sldMk cId="735487197" sldId="257"/>
            <ac:picMk id="25" creationId="{E6D555E2-F000-4D0C-A8BB-7E97BFA67BFF}"/>
          </ac:picMkLst>
        </pc:picChg>
        <pc:picChg chg="add del mod">
          <ac:chgData name="Ender Merlin" userId="b6c700318fa50b6b" providerId="LiveId" clId="{7C58C18B-0A27-44B7-9B45-AA675080F6E7}" dt="2021-12-02T07:17:20.045" v="166"/>
          <ac:picMkLst>
            <pc:docMk/>
            <pc:sldMk cId="735487197" sldId="257"/>
            <ac:picMk id="26" creationId="{4BFADFBE-3862-4D17-913A-155E80EC4DA7}"/>
          </ac:picMkLst>
        </pc:picChg>
        <pc:picChg chg="add del mod">
          <ac:chgData name="Ender Merlin" userId="b6c700318fa50b6b" providerId="LiveId" clId="{7C58C18B-0A27-44B7-9B45-AA675080F6E7}" dt="2021-12-02T07:17:20.045" v="166"/>
          <ac:picMkLst>
            <pc:docMk/>
            <pc:sldMk cId="735487197" sldId="257"/>
            <ac:picMk id="27" creationId="{CFE82E6F-C50B-426C-BCBF-71D51B215D2F}"/>
          </ac:picMkLst>
        </pc:picChg>
        <pc:picChg chg="add del mod">
          <ac:chgData name="Ender Merlin" userId="b6c700318fa50b6b" providerId="LiveId" clId="{7C58C18B-0A27-44B7-9B45-AA675080F6E7}" dt="2021-12-02T07:17:20.045" v="166"/>
          <ac:picMkLst>
            <pc:docMk/>
            <pc:sldMk cId="735487197" sldId="257"/>
            <ac:picMk id="28" creationId="{246DD496-D207-47ED-A95D-4054FEEC1704}"/>
          </ac:picMkLst>
        </pc:picChg>
        <pc:picChg chg="add mod">
          <ac:chgData name="Ender Merlin" userId="b6c700318fa50b6b" providerId="LiveId" clId="{7C58C18B-0A27-44B7-9B45-AA675080F6E7}" dt="2021-12-02T07:17:21.287" v="167"/>
          <ac:picMkLst>
            <pc:docMk/>
            <pc:sldMk cId="735487197" sldId="257"/>
            <ac:picMk id="29" creationId="{9C5930A0-241C-4035-A8FD-8FE75979B860}"/>
          </ac:picMkLst>
        </pc:picChg>
        <pc:picChg chg="add mod">
          <ac:chgData name="Ender Merlin" userId="b6c700318fa50b6b" providerId="LiveId" clId="{7C58C18B-0A27-44B7-9B45-AA675080F6E7}" dt="2021-12-02T07:28:28.065" v="272" actId="1076"/>
          <ac:picMkLst>
            <pc:docMk/>
            <pc:sldMk cId="735487197" sldId="257"/>
            <ac:picMk id="30" creationId="{17CC66B5-B06F-4761-A22D-FD5676FE6BF2}"/>
          </ac:picMkLst>
        </pc:picChg>
        <pc:picChg chg="add mod">
          <ac:chgData name="Ender Merlin" userId="b6c700318fa50b6b" providerId="LiveId" clId="{7C58C18B-0A27-44B7-9B45-AA675080F6E7}" dt="2021-12-02T07:17:21.287" v="167"/>
          <ac:picMkLst>
            <pc:docMk/>
            <pc:sldMk cId="735487197" sldId="257"/>
            <ac:picMk id="31" creationId="{B529790F-E58A-48D3-801D-3C406F64EF9C}"/>
          </ac:picMkLst>
        </pc:picChg>
        <pc:picChg chg="add del mod ord modCrop">
          <ac:chgData name="Ender Merlin" userId="b6c700318fa50b6b" providerId="LiveId" clId="{7C58C18B-0A27-44B7-9B45-AA675080F6E7}" dt="2021-12-02T07:27:06.925" v="262" actId="478"/>
          <ac:picMkLst>
            <pc:docMk/>
            <pc:sldMk cId="735487197" sldId="257"/>
            <ac:picMk id="33" creationId="{B315ADD7-2284-4A36-87C4-A565099F0FC9}"/>
          </ac:picMkLst>
        </pc:picChg>
        <pc:picChg chg="add mod ord modCrop">
          <ac:chgData name="Ender Merlin" userId="b6c700318fa50b6b" providerId="LiveId" clId="{7C58C18B-0A27-44B7-9B45-AA675080F6E7}" dt="2021-12-02T08:31:58.913" v="784" actId="1076"/>
          <ac:picMkLst>
            <pc:docMk/>
            <pc:sldMk cId="735487197" sldId="257"/>
            <ac:picMk id="35" creationId="{863C5BE3-16BE-490F-A82A-28300F38D9E1}"/>
          </ac:picMkLst>
        </pc:picChg>
        <pc:picChg chg="add mod">
          <ac:chgData name="Ender Merlin" userId="b6c700318fa50b6b" providerId="LiveId" clId="{7C58C18B-0A27-44B7-9B45-AA675080F6E7}" dt="2021-12-02T07:28:15.247" v="269" actId="1076"/>
          <ac:picMkLst>
            <pc:docMk/>
            <pc:sldMk cId="735487197" sldId="257"/>
            <ac:picMk id="38" creationId="{ECA1A8DE-D487-48B5-8C20-982F0CD4BB79}"/>
          </ac:picMkLst>
        </pc:picChg>
      </pc:sldChg>
      <pc:sldChg chg="modSp mod modAnim">
        <pc:chgData name="Ender Merlin" userId="b6c700318fa50b6b" providerId="LiveId" clId="{7C58C18B-0A27-44B7-9B45-AA675080F6E7}" dt="2021-12-02T08:37:25.432" v="833" actId="1076"/>
        <pc:sldMkLst>
          <pc:docMk/>
          <pc:sldMk cId="800652924" sldId="258"/>
        </pc:sldMkLst>
        <pc:spChg chg="mod">
          <ac:chgData name="Ender Merlin" userId="b6c700318fa50b6b" providerId="LiveId" clId="{7C58C18B-0A27-44B7-9B45-AA675080F6E7}" dt="2021-12-02T08:37:03.614" v="829" actId="1076"/>
          <ac:spMkLst>
            <pc:docMk/>
            <pc:sldMk cId="800652924" sldId="258"/>
            <ac:spMk id="11" creationId="{3447E157-9198-5C4C-B736-F6D21AABFD1E}"/>
          </ac:spMkLst>
        </pc:spChg>
        <pc:spChg chg="mod">
          <ac:chgData name="Ender Merlin" userId="b6c700318fa50b6b" providerId="LiveId" clId="{7C58C18B-0A27-44B7-9B45-AA675080F6E7}" dt="2021-12-02T08:37:06.040" v="830" actId="1076"/>
          <ac:spMkLst>
            <pc:docMk/>
            <pc:sldMk cId="800652924" sldId="258"/>
            <ac:spMk id="12" creationId="{E600360A-E7BF-B74A-BC57-691C8A8C922C}"/>
          </ac:spMkLst>
        </pc:spChg>
        <pc:graphicFrameChg chg="mod modGraphic">
          <ac:chgData name="Ender Merlin" userId="b6c700318fa50b6b" providerId="LiveId" clId="{7C58C18B-0A27-44B7-9B45-AA675080F6E7}" dt="2021-12-02T08:37:20.470" v="832" actId="1076"/>
          <ac:graphicFrameMkLst>
            <pc:docMk/>
            <pc:sldMk cId="800652924" sldId="258"/>
            <ac:graphicFrameMk id="8" creationId="{A318CABA-BA57-ED4E-8E08-AA00840B9656}"/>
          </ac:graphicFrameMkLst>
        </pc:graphicFrameChg>
        <pc:graphicFrameChg chg="mod">
          <ac:chgData name="Ender Merlin" userId="b6c700318fa50b6b" providerId="LiveId" clId="{7C58C18B-0A27-44B7-9B45-AA675080F6E7}" dt="2021-12-02T08:37:25.432" v="833" actId="1076"/>
          <ac:graphicFrameMkLst>
            <pc:docMk/>
            <pc:sldMk cId="800652924" sldId="258"/>
            <ac:graphicFrameMk id="10" creationId="{365A1E58-7A3C-CF4B-9EDD-8432DAA3C1A4}"/>
          </ac:graphicFrameMkLst>
        </pc:graphicFrameChg>
      </pc:sldChg>
      <pc:sldChg chg="addSp delSp modSp mod modAnim">
        <pc:chgData name="Ender Merlin" userId="b6c700318fa50b6b" providerId="LiveId" clId="{7C58C18B-0A27-44B7-9B45-AA675080F6E7}" dt="2021-12-02T08:38:11.534" v="837" actId="1076"/>
        <pc:sldMkLst>
          <pc:docMk/>
          <pc:sldMk cId="1570510890" sldId="259"/>
        </pc:sldMkLst>
        <pc:spChg chg="del mod">
          <ac:chgData name="Ender Merlin" userId="b6c700318fa50b6b" providerId="LiveId" clId="{7C58C18B-0A27-44B7-9B45-AA675080F6E7}" dt="2021-12-02T07:10:33.996" v="98" actId="478"/>
          <ac:spMkLst>
            <pc:docMk/>
            <pc:sldMk cId="1570510890" sldId="259"/>
            <ac:spMk id="3" creationId="{7BBAF8E6-6108-7346-B1C4-6D0D2DF3F8FC}"/>
          </ac:spMkLst>
        </pc:spChg>
        <pc:spChg chg="add mod">
          <ac:chgData name="Ender Merlin" userId="b6c700318fa50b6b" providerId="LiveId" clId="{7C58C18B-0A27-44B7-9B45-AA675080F6E7}" dt="2021-12-02T07:35:38.015" v="331" actId="1076"/>
          <ac:spMkLst>
            <pc:docMk/>
            <pc:sldMk cId="1570510890" sldId="259"/>
            <ac:spMk id="12" creationId="{CC1B486D-D564-4D4F-84E6-0D4BC6D9C4D7}"/>
          </ac:spMkLst>
        </pc:spChg>
        <pc:spChg chg="add mod">
          <ac:chgData name="Ender Merlin" userId="b6c700318fa50b6b" providerId="LiveId" clId="{7C58C18B-0A27-44B7-9B45-AA675080F6E7}" dt="2021-12-02T07:36:53.566" v="346" actId="1076"/>
          <ac:spMkLst>
            <pc:docMk/>
            <pc:sldMk cId="1570510890" sldId="259"/>
            <ac:spMk id="13" creationId="{665B5804-E496-4E10-A8B5-4A1E93368868}"/>
          </ac:spMkLst>
        </pc:spChg>
        <pc:spChg chg="add mod">
          <ac:chgData name="Ender Merlin" userId="b6c700318fa50b6b" providerId="LiveId" clId="{7C58C18B-0A27-44B7-9B45-AA675080F6E7}" dt="2021-12-02T07:37:13.009" v="348" actId="1076"/>
          <ac:spMkLst>
            <pc:docMk/>
            <pc:sldMk cId="1570510890" sldId="259"/>
            <ac:spMk id="14" creationId="{05C10691-CA4B-4B50-9E8A-CA4865BCD621}"/>
          </ac:spMkLst>
        </pc:spChg>
        <pc:spChg chg="add del mod">
          <ac:chgData name="Ender Merlin" userId="b6c700318fa50b6b" providerId="LiveId" clId="{7C58C18B-0A27-44B7-9B45-AA675080F6E7}" dt="2021-12-02T07:10:37.456" v="99" actId="478"/>
          <ac:spMkLst>
            <pc:docMk/>
            <pc:sldMk cId="1570510890" sldId="259"/>
            <ac:spMk id="16" creationId="{D4C0629C-C160-4D2C-A65C-B346291CD32F}"/>
          </ac:spMkLst>
        </pc:spChg>
        <pc:picChg chg="add mod">
          <ac:chgData name="Ender Merlin" userId="b6c700318fa50b6b" providerId="LiveId" clId="{7C58C18B-0A27-44B7-9B45-AA675080F6E7}" dt="2021-12-02T07:36:16.777" v="339" actId="1076"/>
          <ac:picMkLst>
            <pc:docMk/>
            <pc:sldMk cId="1570510890" sldId="259"/>
            <ac:picMk id="6" creationId="{25E77581-0383-43A3-AAC8-3720B65C3912}"/>
          </ac:picMkLst>
        </pc:picChg>
        <pc:picChg chg="add del mod">
          <ac:chgData name="Ender Merlin" userId="b6c700318fa50b6b" providerId="LiveId" clId="{7C58C18B-0A27-44B7-9B45-AA675080F6E7}" dt="2021-12-02T07:07:17.340" v="24" actId="478"/>
          <ac:picMkLst>
            <pc:docMk/>
            <pc:sldMk cId="1570510890" sldId="259"/>
            <ac:picMk id="7" creationId="{1831EC4F-BA03-4224-99DF-11759A5C534A}"/>
          </ac:picMkLst>
        </pc:picChg>
        <pc:picChg chg="add mod">
          <ac:chgData name="Ender Merlin" userId="b6c700318fa50b6b" providerId="LiveId" clId="{7C58C18B-0A27-44B7-9B45-AA675080F6E7}" dt="2021-12-02T07:37:17.749" v="349" actId="1076"/>
          <ac:picMkLst>
            <pc:docMk/>
            <pc:sldMk cId="1570510890" sldId="259"/>
            <ac:picMk id="9" creationId="{09DC9EF8-91F1-4024-B6EE-DDC5C63D54E1}"/>
          </ac:picMkLst>
        </pc:picChg>
        <pc:picChg chg="add mod">
          <ac:chgData name="Ender Merlin" userId="b6c700318fa50b6b" providerId="LiveId" clId="{7C58C18B-0A27-44B7-9B45-AA675080F6E7}" dt="2021-12-02T08:38:11.534" v="837" actId="1076"/>
          <ac:picMkLst>
            <pc:docMk/>
            <pc:sldMk cId="1570510890" sldId="259"/>
            <ac:picMk id="11" creationId="{0BAFABCD-72EA-420E-BAD5-1A3232ED9E37}"/>
          </ac:picMkLst>
        </pc:picChg>
      </pc:sldChg>
      <pc:sldChg chg="addSp delSp modSp mod modAnim">
        <pc:chgData name="Ender Merlin" userId="b6c700318fa50b6b" providerId="LiveId" clId="{7C58C18B-0A27-44B7-9B45-AA675080F6E7}" dt="2021-12-02T08:35:22.657" v="822"/>
        <pc:sldMkLst>
          <pc:docMk/>
          <pc:sldMk cId="2237529051" sldId="260"/>
        </pc:sldMkLst>
        <pc:spChg chg="mod">
          <ac:chgData name="Ender Merlin" userId="b6c700318fa50b6b" providerId="LiveId" clId="{7C58C18B-0A27-44B7-9B45-AA675080F6E7}" dt="2021-12-02T08:03:35.681" v="497" actId="1076"/>
          <ac:spMkLst>
            <pc:docMk/>
            <pc:sldMk cId="2237529051" sldId="260"/>
            <ac:spMk id="2" creationId="{822227DC-CFFD-5145-A3E5-B71A5DCEBC4F}"/>
          </ac:spMkLst>
        </pc:spChg>
        <pc:spChg chg="del mod">
          <ac:chgData name="Ender Merlin" userId="b6c700318fa50b6b" providerId="LiveId" clId="{7C58C18B-0A27-44B7-9B45-AA675080F6E7}" dt="2021-12-02T08:02:22" v="483" actId="21"/>
          <ac:spMkLst>
            <pc:docMk/>
            <pc:sldMk cId="2237529051" sldId="260"/>
            <ac:spMk id="3" creationId="{4342BC06-8266-114E-837E-8D2DC729DDA3}"/>
          </ac:spMkLst>
        </pc:spChg>
        <pc:spChg chg="mod">
          <ac:chgData name="Ender Merlin" userId="b6c700318fa50b6b" providerId="LiveId" clId="{7C58C18B-0A27-44B7-9B45-AA675080F6E7}" dt="2021-12-02T08:01:24.870" v="462" actId="1076"/>
          <ac:spMkLst>
            <pc:docMk/>
            <pc:sldMk cId="2237529051" sldId="260"/>
            <ac:spMk id="4" creationId="{C8919947-DCF6-544A-9803-5984DE6FBED3}"/>
          </ac:spMkLst>
        </pc:spChg>
        <pc:spChg chg="add mod">
          <ac:chgData name="Ender Merlin" userId="b6c700318fa50b6b" providerId="LiveId" clId="{7C58C18B-0A27-44B7-9B45-AA675080F6E7}" dt="2021-12-02T08:04:25.282" v="505" actId="1076"/>
          <ac:spMkLst>
            <pc:docMk/>
            <pc:sldMk cId="2237529051" sldId="260"/>
            <ac:spMk id="9" creationId="{C1CB3013-E547-42F7-A8A4-A30B5097F422}"/>
          </ac:spMkLst>
        </pc:spChg>
        <pc:spChg chg="add mod">
          <ac:chgData name="Ender Merlin" userId="b6c700318fa50b6b" providerId="LiveId" clId="{7C58C18B-0A27-44B7-9B45-AA675080F6E7}" dt="2021-12-02T08:07:16.713" v="533" actId="1076"/>
          <ac:spMkLst>
            <pc:docMk/>
            <pc:sldMk cId="2237529051" sldId="260"/>
            <ac:spMk id="10" creationId="{19051105-7BE8-4893-93C8-F0AA91C9AA7F}"/>
          </ac:spMkLst>
        </pc:spChg>
        <pc:spChg chg="add mod">
          <ac:chgData name="Ender Merlin" userId="b6c700318fa50b6b" providerId="LiveId" clId="{7C58C18B-0A27-44B7-9B45-AA675080F6E7}" dt="2021-12-02T08:03:59.239" v="500" actId="14100"/>
          <ac:spMkLst>
            <pc:docMk/>
            <pc:sldMk cId="2237529051" sldId="260"/>
            <ac:spMk id="13" creationId="{23F98581-D2B6-4689-8565-8174D73EEB67}"/>
          </ac:spMkLst>
        </pc:spChg>
        <pc:spChg chg="add del mod">
          <ac:chgData name="Ender Merlin" userId="b6c700318fa50b6b" providerId="LiveId" clId="{7C58C18B-0A27-44B7-9B45-AA675080F6E7}" dt="2021-12-02T08:02:24.629" v="484" actId="478"/>
          <ac:spMkLst>
            <pc:docMk/>
            <pc:sldMk cId="2237529051" sldId="260"/>
            <ac:spMk id="26" creationId="{14C8D98A-5397-4649-8258-DA7BC6FD4A5B}"/>
          </ac:spMkLst>
        </pc:spChg>
        <pc:spChg chg="add mod">
          <ac:chgData name="Ender Merlin" userId="b6c700318fa50b6b" providerId="LiveId" clId="{7C58C18B-0A27-44B7-9B45-AA675080F6E7}" dt="2021-12-02T08:03:18.987" v="495" actId="1076"/>
          <ac:spMkLst>
            <pc:docMk/>
            <pc:sldMk cId="2237529051" sldId="260"/>
            <ac:spMk id="27" creationId="{A443DA9C-9647-40DE-AC5D-7CEF9BCF94BB}"/>
          </ac:spMkLst>
        </pc:spChg>
        <pc:graphicFrameChg chg="add del mod">
          <ac:chgData name="Ender Merlin" userId="b6c700318fa50b6b" providerId="LiveId" clId="{7C58C18B-0A27-44B7-9B45-AA675080F6E7}" dt="2021-12-02T08:05:45.249" v="517" actId="478"/>
          <ac:graphicFrameMkLst>
            <pc:docMk/>
            <pc:sldMk cId="2237529051" sldId="260"/>
            <ac:graphicFrameMk id="8" creationId="{FABE141A-0F53-4D1D-9565-8D83F7467486}"/>
          </ac:graphicFrameMkLst>
        </pc:graphicFrameChg>
        <pc:graphicFrameChg chg="add del mod modGraphic">
          <ac:chgData name="Ender Merlin" userId="b6c700318fa50b6b" providerId="LiveId" clId="{7C58C18B-0A27-44B7-9B45-AA675080F6E7}" dt="2021-12-02T07:57:27.773" v="401"/>
          <ac:graphicFrameMkLst>
            <pc:docMk/>
            <pc:sldMk cId="2237529051" sldId="260"/>
            <ac:graphicFrameMk id="14" creationId="{6EADD29D-B97E-420C-B995-90BAF13CC3DB}"/>
          </ac:graphicFrameMkLst>
        </pc:graphicFrameChg>
        <pc:graphicFrameChg chg="add del mod">
          <ac:chgData name="Ender Merlin" userId="b6c700318fa50b6b" providerId="LiveId" clId="{7C58C18B-0A27-44B7-9B45-AA675080F6E7}" dt="2021-12-02T08:06:16.149" v="526" actId="21"/>
          <ac:graphicFrameMkLst>
            <pc:docMk/>
            <pc:sldMk cId="2237529051" sldId="260"/>
            <ac:graphicFrameMk id="31" creationId="{88A9F251-3A22-4B38-8AEA-2AE975878FC3}"/>
          </ac:graphicFrameMkLst>
        </pc:graphicFrameChg>
        <pc:graphicFrameChg chg="add mod">
          <ac:chgData name="Ender Merlin" userId="b6c700318fa50b6b" providerId="LiveId" clId="{7C58C18B-0A27-44B7-9B45-AA675080F6E7}" dt="2021-12-02T08:06:28.947" v="532" actId="14100"/>
          <ac:graphicFrameMkLst>
            <pc:docMk/>
            <pc:sldMk cId="2237529051" sldId="260"/>
            <ac:graphicFrameMk id="32" creationId="{D8FBB47F-CEB5-46FE-AB3E-DFF6EDBE7D06}"/>
          </ac:graphicFrameMkLst>
        </pc:graphicFrameChg>
        <pc:picChg chg="add mod">
          <ac:chgData name="Ender Merlin" userId="b6c700318fa50b6b" providerId="LiveId" clId="{7C58C18B-0A27-44B7-9B45-AA675080F6E7}" dt="2021-12-02T08:04:17.692" v="504" actId="1076"/>
          <ac:picMkLst>
            <pc:docMk/>
            <pc:sldMk cId="2237529051" sldId="260"/>
            <ac:picMk id="7" creationId="{5440E81D-3600-4443-A68D-8A2229693E65}"/>
          </ac:picMkLst>
        </pc:picChg>
        <pc:picChg chg="add del mod">
          <ac:chgData name="Ender Merlin" userId="b6c700318fa50b6b" providerId="LiveId" clId="{7C58C18B-0A27-44B7-9B45-AA675080F6E7}" dt="2021-12-02T08:02:22" v="483" actId="21"/>
          <ac:picMkLst>
            <pc:docMk/>
            <pc:sldMk cId="2237529051" sldId="260"/>
            <ac:picMk id="12" creationId="{18315C48-0EE1-4A7B-AE41-69A518C1F516}"/>
          </ac:picMkLst>
        </pc:picChg>
        <pc:picChg chg="add del">
          <ac:chgData name="Ender Merlin" userId="b6c700318fa50b6b" providerId="LiveId" clId="{7C58C18B-0A27-44B7-9B45-AA675080F6E7}" dt="2021-12-02T07:57:37.792" v="403" actId="22"/>
          <ac:picMkLst>
            <pc:docMk/>
            <pc:sldMk cId="2237529051" sldId="260"/>
            <ac:picMk id="16" creationId="{0F2F0595-52B3-4CE9-9336-0CAD7C5B45D4}"/>
          </ac:picMkLst>
        </pc:picChg>
        <pc:picChg chg="add mod">
          <ac:chgData name="Ender Merlin" userId="b6c700318fa50b6b" providerId="LiveId" clId="{7C58C18B-0A27-44B7-9B45-AA675080F6E7}" dt="2021-12-02T08:02:58.578" v="492" actId="1076"/>
          <ac:picMkLst>
            <pc:docMk/>
            <pc:sldMk cId="2237529051" sldId="260"/>
            <ac:picMk id="18" creationId="{1A356D30-71CF-402E-B8ED-D27A0D1AC0BF}"/>
          </ac:picMkLst>
        </pc:picChg>
        <pc:picChg chg="add mod">
          <ac:chgData name="Ender Merlin" userId="b6c700318fa50b6b" providerId="LiveId" clId="{7C58C18B-0A27-44B7-9B45-AA675080F6E7}" dt="2021-12-02T08:02:58.578" v="492" actId="1076"/>
          <ac:picMkLst>
            <pc:docMk/>
            <pc:sldMk cId="2237529051" sldId="260"/>
            <ac:picMk id="20" creationId="{EDBB3302-297F-4093-9C08-93501E6A15E5}"/>
          </ac:picMkLst>
        </pc:picChg>
        <pc:picChg chg="add del mod">
          <ac:chgData name="Ender Merlin" userId="b6c700318fa50b6b" providerId="LiveId" clId="{7C58C18B-0A27-44B7-9B45-AA675080F6E7}" dt="2021-12-02T08:00:30.947" v="445" actId="478"/>
          <ac:picMkLst>
            <pc:docMk/>
            <pc:sldMk cId="2237529051" sldId="260"/>
            <ac:picMk id="22" creationId="{9976B596-8A33-4143-A097-9C4D5FC4FD60}"/>
          </ac:picMkLst>
        </pc:picChg>
        <pc:picChg chg="add del mod">
          <ac:chgData name="Ender Merlin" userId="b6c700318fa50b6b" providerId="LiveId" clId="{7C58C18B-0A27-44B7-9B45-AA675080F6E7}" dt="2021-12-02T08:00:21.338" v="436"/>
          <ac:picMkLst>
            <pc:docMk/>
            <pc:sldMk cId="2237529051" sldId="260"/>
            <ac:picMk id="23" creationId="{C842A050-6BD7-4BA8-ADB8-C82F87A77D64}"/>
          </ac:picMkLst>
        </pc:picChg>
        <pc:picChg chg="add del mod">
          <ac:chgData name="Ender Merlin" userId="b6c700318fa50b6b" providerId="LiveId" clId="{7C58C18B-0A27-44B7-9B45-AA675080F6E7}" dt="2021-12-02T08:00:20.730" v="434"/>
          <ac:picMkLst>
            <pc:docMk/>
            <pc:sldMk cId="2237529051" sldId="260"/>
            <ac:picMk id="24" creationId="{C533521D-F680-49E5-B7CB-0F537FDA1CFF}"/>
          </ac:picMkLst>
        </pc:picChg>
        <pc:picChg chg="add mod">
          <ac:chgData name="Ender Merlin" userId="b6c700318fa50b6b" providerId="LiveId" clId="{7C58C18B-0A27-44B7-9B45-AA675080F6E7}" dt="2021-12-02T08:04:31.609" v="506" actId="1076"/>
          <ac:picMkLst>
            <pc:docMk/>
            <pc:sldMk cId="2237529051" sldId="260"/>
            <ac:picMk id="28" creationId="{7FEFC4C6-2595-48DC-A2B2-7A9AF769C471}"/>
          </ac:picMkLst>
        </pc:picChg>
      </pc:sldChg>
      <pc:sldChg chg="addSp delSp modSp mod modAnim">
        <pc:chgData name="Ender Merlin" userId="b6c700318fa50b6b" providerId="LiveId" clId="{7C58C18B-0A27-44B7-9B45-AA675080F6E7}" dt="2021-12-02T08:35:29.488" v="823"/>
        <pc:sldMkLst>
          <pc:docMk/>
          <pc:sldMk cId="2229930519" sldId="264"/>
        </pc:sldMkLst>
        <pc:spChg chg="mod">
          <ac:chgData name="Ender Merlin" userId="b6c700318fa50b6b" providerId="LiveId" clId="{7C58C18B-0A27-44B7-9B45-AA675080F6E7}" dt="2021-12-02T08:17:05.700" v="627" actId="1076"/>
          <ac:spMkLst>
            <pc:docMk/>
            <pc:sldMk cId="2229930519" sldId="264"/>
            <ac:spMk id="2" creationId="{3EEB4CF8-24FA-E346-803C-13F76BFB4B96}"/>
          </ac:spMkLst>
        </pc:spChg>
        <pc:spChg chg="mod">
          <ac:chgData name="Ender Merlin" userId="b6c700318fa50b6b" providerId="LiveId" clId="{7C58C18B-0A27-44B7-9B45-AA675080F6E7}" dt="2021-12-02T08:28:26.546" v="769" actId="20577"/>
          <ac:spMkLst>
            <pc:docMk/>
            <pc:sldMk cId="2229930519" sldId="264"/>
            <ac:spMk id="3" creationId="{40AF4B88-7E41-0940-A3CB-219830E08A6F}"/>
          </ac:spMkLst>
        </pc:spChg>
        <pc:spChg chg="mod">
          <ac:chgData name="Ender Merlin" userId="b6c700318fa50b6b" providerId="LiveId" clId="{7C58C18B-0A27-44B7-9B45-AA675080F6E7}" dt="2021-12-02T08:16:43.899" v="614" actId="1076"/>
          <ac:spMkLst>
            <pc:docMk/>
            <pc:sldMk cId="2229930519" sldId="264"/>
            <ac:spMk id="5" creationId="{948BDBF9-84B5-244E-9747-F3C21B6EE211}"/>
          </ac:spMkLst>
        </pc:spChg>
        <pc:spChg chg="add mod">
          <ac:chgData name="Ender Merlin" userId="b6c700318fa50b6b" providerId="LiveId" clId="{7C58C18B-0A27-44B7-9B45-AA675080F6E7}" dt="2021-12-02T08:17:44.878" v="633" actId="1076"/>
          <ac:spMkLst>
            <pc:docMk/>
            <pc:sldMk cId="2229930519" sldId="264"/>
            <ac:spMk id="6" creationId="{BEBEC022-13E2-45CD-9682-DCF411AD54A5}"/>
          </ac:spMkLst>
        </pc:spChg>
        <pc:spChg chg="add mod">
          <ac:chgData name="Ender Merlin" userId="b6c700318fa50b6b" providerId="LiveId" clId="{7C58C18B-0A27-44B7-9B45-AA675080F6E7}" dt="2021-12-02T08:26:51.936" v="751" actId="20577"/>
          <ac:spMkLst>
            <pc:docMk/>
            <pc:sldMk cId="2229930519" sldId="264"/>
            <ac:spMk id="7" creationId="{E901C20A-D4DE-49C2-9C9B-8827598BEE75}"/>
          </ac:spMkLst>
        </pc:spChg>
        <pc:spChg chg="add del mod">
          <ac:chgData name="Ender Merlin" userId="b6c700318fa50b6b" providerId="LiveId" clId="{7C58C18B-0A27-44B7-9B45-AA675080F6E7}" dt="2021-12-02T08:26:10.018" v="743" actId="478"/>
          <ac:spMkLst>
            <pc:docMk/>
            <pc:sldMk cId="2229930519" sldId="264"/>
            <ac:spMk id="18" creationId="{74EA0AFF-A72D-42BC-88E3-0510DAFFC25C}"/>
          </ac:spMkLst>
        </pc:spChg>
        <pc:graphicFrameChg chg="add mod">
          <ac:chgData name="Ender Merlin" userId="b6c700318fa50b6b" providerId="LiveId" clId="{7C58C18B-0A27-44B7-9B45-AA675080F6E7}" dt="2021-12-02T08:23:39.076" v="690" actId="1076"/>
          <ac:graphicFrameMkLst>
            <pc:docMk/>
            <pc:sldMk cId="2229930519" sldId="264"/>
            <ac:graphicFrameMk id="13" creationId="{46811B3E-0C26-44A2-8C0C-DC6754CEC712}"/>
          </ac:graphicFrameMkLst>
        </pc:graphicFrameChg>
        <pc:picChg chg="add del mod">
          <ac:chgData name="Ender Merlin" userId="b6c700318fa50b6b" providerId="LiveId" clId="{7C58C18B-0A27-44B7-9B45-AA675080F6E7}" dt="2021-12-02T07:32:33.201" v="302" actId="478"/>
          <ac:picMkLst>
            <pc:docMk/>
            <pc:sldMk cId="2229930519" sldId="264"/>
            <ac:picMk id="7" creationId="{213E712B-5F17-4401-A572-1EB333FBB935}"/>
          </ac:picMkLst>
        </pc:picChg>
        <pc:picChg chg="add del mod">
          <ac:chgData name="Ender Merlin" userId="b6c700318fa50b6b" providerId="LiveId" clId="{7C58C18B-0A27-44B7-9B45-AA675080F6E7}" dt="2021-12-02T07:05:20.963" v="5" actId="21"/>
          <ac:picMkLst>
            <pc:docMk/>
            <pc:sldMk cId="2229930519" sldId="264"/>
            <ac:picMk id="9" creationId="{50A3C140-2B11-42BD-A4E2-D3E19DCF0040}"/>
          </ac:picMkLst>
        </pc:picChg>
        <pc:picChg chg="add del mod">
          <ac:chgData name="Ender Merlin" userId="b6c700318fa50b6b" providerId="LiveId" clId="{7C58C18B-0A27-44B7-9B45-AA675080F6E7}" dt="2021-12-02T08:20:15.579" v="647" actId="931"/>
          <ac:picMkLst>
            <pc:docMk/>
            <pc:sldMk cId="2229930519" sldId="264"/>
            <ac:picMk id="9" creationId="{8E514F90-D1CC-4AAC-9B9D-2E79FFB742E5}"/>
          </ac:picMkLst>
        </pc:picChg>
        <pc:picChg chg="add mod">
          <ac:chgData name="Ender Merlin" userId="b6c700318fa50b6b" providerId="LiveId" clId="{7C58C18B-0A27-44B7-9B45-AA675080F6E7}" dt="2021-12-02T08:23:21.037" v="686" actId="1076"/>
          <ac:picMkLst>
            <pc:docMk/>
            <pc:sldMk cId="2229930519" sldId="264"/>
            <ac:picMk id="10" creationId="{FF063A98-42D7-46A3-AE46-1E8F42468868}"/>
          </ac:picMkLst>
        </pc:picChg>
        <pc:picChg chg="add mod modCrop">
          <ac:chgData name="Ender Merlin" userId="b6c700318fa50b6b" providerId="LiveId" clId="{7C58C18B-0A27-44B7-9B45-AA675080F6E7}" dt="2021-12-02T08:23:39.076" v="690" actId="1076"/>
          <ac:picMkLst>
            <pc:docMk/>
            <pc:sldMk cId="2229930519" sldId="264"/>
            <ac:picMk id="11" creationId="{63660C99-122B-44DE-81CE-AAE52034BCED}"/>
          </ac:picMkLst>
        </pc:picChg>
        <pc:picChg chg="add mod ord">
          <ac:chgData name="Ender Merlin" userId="b6c700318fa50b6b" providerId="LiveId" clId="{7C58C18B-0A27-44B7-9B45-AA675080F6E7}" dt="2021-12-02T08:23:39.076" v="690" actId="1076"/>
          <ac:picMkLst>
            <pc:docMk/>
            <pc:sldMk cId="2229930519" sldId="264"/>
            <ac:picMk id="12" creationId="{2D6D09B7-81D0-4849-9177-1596D3904610}"/>
          </ac:picMkLst>
        </pc:picChg>
        <pc:picChg chg="add mod">
          <ac:chgData name="Ender Merlin" userId="b6c700318fa50b6b" providerId="LiveId" clId="{7C58C18B-0A27-44B7-9B45-AA675080F6E7}" dt="2021-12-02T08:23:20.744" v="685" actId="1076"/>
          <ac:picMkLst>
            <pc:docMk/>
            <pc:sldMk cId="2229930519" sldId="264"/>
            <ac:picMk id="14" creationId="{26E8D2CA-C967-445F-86C5-8057CBA1208A}"/>
          </ac:picMkLst>
        </pc:picChg>
        <pc:picChg chg="add mod">
          <ac:chgData name="Ender Merlin" userId="b6c700318fa50b6b" providerId="LiveId" clId="{7C58C18B-0A27-44B7-9B45-AA675080F6E7}" dt="2021-12-02T08:24:05.412" v="700" actId="1076"/>
          <ac:picMkLst>
            <pc:docMk/>
            <pc:sldMk cId="2229930519" sldId="264"/>
            <ac:picMk id="15" creationId="{D5D424E1-5101-4A72-B6BC-B189CCAA7503}"/>
          </ac:picMkLst>
        </pc:picChg>
        <pc:picChg chg="add mod ord">
          <ac:chgData name="Ender Merlin" userId="b6c700318fa50b6b" providerId="LiveId" clId="{7C58C18B-0A27-44B7-9B45-AA675080F6E7}" dt="2021-12-02T08:26:40.877" v="747" actId="1076"/>
          <ac:picMkLst>
            <pc:docMk/>
            <pc:sldMk cId="2229930519" sldId="264"/>
            <ac:picMk id="16" creationId="{7CDF5E5E-22F2-41BC-BFD3-20ACF675268C}"/>
          </ac:picMkLst>
        </pc:picChg>
        <pc:picChg chg="add mod">
          <ac:chgData name="Ender Merlin" userId="b6c700318fa50b6b" providerId="LiveId" clId="{7C58C18B-0A27-44B7-9B45-AA675080F6E7}" dt="2021-12-02T08:26:47.266" v="748" actId="1076"/>
          <ac:picMkLst>
            <pc:docMk/>
            <pc:sldMk cId="2229930519" sldId="264"/>
            <ac:picMk id="17" creationId="{DD96755A-50BB-4E63-96D7-247F933EE9D6}"/>
          </ac:picMkLst>
        </pc:picChg>
        <pc:picChg chg="add mod">
          <ac:chgData name="Ender Merlin" userId="b6c700318fa50b6b" providerId="LiveId" clId="{7C58C18B-0A27-44B7-9B45-AA675080F6E7}" dt="2021-12-02T08:26:40.877" v="747" actId="1076"/>
          <ac:picMkLst>
            <pc:docMk/>
            <pc:sldMk cId="2229930519" sldId="264"/>
            <ac:picMk id="20" creationId="{42CE1669-8DBB-410F-8B90-D67A37BA90A7}"/>
          </ac:picMkLst>
        </pc:picChg>
        <pc:picChg chg="add mod">
          <ac:chgData name="Ender Merlin" userId="b6c700318fa50b6b" providerId="LiveId" clId="{7C58C18B-0A27-44B7-9B45-AA675080F6E7}" dt="2021-12-02T08:26:47.266" v="748" actId="1076"/>
          <ac:picMkLst>
            <pc:docMk/>
            <pc:sldMk cId="2229930519" sldId="264"/>
            <ac:picMk id="22" creationId="{B6B8F1E0-7244-4A83-93E3-EAC22D9363AB}"/>
          </ac:picMkLst>
        </pc:picChg>
      </pc:sldChg>
      <pc:sldChg chg="addSp delSp modSp add mod modTransition modAnim">
        <pc:chgData name="Ender Merlin" userId="b6c700318fa50b6b" providerId="LiveId" clId="{7C58C18B-0A27-44B7-9B45-AA675080F6E7}" dt="2021-12-02T08:34:49.576" v="819"/>
        <pc:sldMkLst>
          <pc:docMk/>
          <pc:sldMk cId="2043457189" sldId="271"/>
        </pc:sldMkLst>
        <pc:spChg chg="mod">
          <ac:chgData name="Ender Merlin" userId="b6c700318fa50b6b" providerId="LiveId" clId="{7C58C18B-0A27-44B7-9B45-AA675080F6E7}" dt="2021-12-02T08:33:42.877" v="797" actId="1076"/>
          <ac:spMkLst>
            <pc:docMk/>
            <pc:sldMk cId="2043457189" sldId="271"/>
            <ac:spMk id="2" creationId="{CA602554-BCBF-044C-9749-B37622C4E913}"/>
          </ac:spMkLst>
        </pc:spChg>
        <pc:spChg chg="mod">
          <ac:chgData name="Ender Merlin" userId="b6c700318fa50b6b" providerId="LiveId" clId="{7C58C18B-0A27-44B7-9B45-AA675080F6E7}" dt="2021-12-02T08:33:47.493" v="798" actId="1076"/>
          <ac:spMkLst>
            <pc:docMk/>
            <pc:sldMk cId="2043457189" sldId="271"/>
            <ac:spMk id="16" creationId="{666A4CFE-E5F3-407C-AEBD-EBD7310491F9}"/>
          </ac:spMkLst>
        </pc:spChg>
        <pc:picChg chg="del">
          <ac:chgData name="Ender Merlin" userId="b6c700318fa50b6b" providerId="LiveId" clId="{7C58C18B-0A27-44B7-9B45-AA675080F6E7}" dt="2021-12-02T08:32:05.918" v="787" actId="478"/>
          <ac:picMkLst>
            <pc:docMk/>
            <pc:sldMk cId="2043457189" sldId="271"/>
            <ac:picMk id="12" creationId="{7982447E-A225-4405-89DA-52EB8CAE2C70}"/>
          </ac:picMkLst>
        </pc:picChg>
        <pc:picChg chg="add mod">
          <ac:chgData name="Ender Merlin" userId="b6c700318fa50b6b" providerId="LiveId" clId="{7C58C18B-0A27-44B7-9B45-AA675080F6E7}" dt="2021-12-02T08:33:47.493" v="798" actId="1076"/>
          <ac:picMkLst>
            <pc:docMk/>
            <pc:sldMk cId="2043457189" sldId="271"/>
            <ac:picMk id="14" creationId="{DC4A6BB0-C278-46FE-ADD8-87DE2D3EC8AD}"/>
          </ac:picMkLst>
        </pc:picChg>
        <pc:picChg chg="add mod">
          <ac:chgData name="Ender Merlin" userId="b6c700318fa50b6b" providerId="LiveId" clId="{7C58C18B-0A27-44B7-9B45-AA675080F6E7}" dt="2021-12-02T08:33:47.493" v="798" actId="1076"/>
          <ac:picMkLst>
            <pc:docMk/>
            <pc:sldMk cId="2043457189" sldId="271"/>
            <ac:picMk id="15" creationId="{9172CF7B-505C-4553-B013-C8323DB84F19}"/>
          </ac:picMkLst>
        </pc:picChg>
      </pc:sldChg>
    </pc:docChg>
  </pc:docChgLst>
  <pc:docChgLst>
    <pc:chgData name="Antonia ..." userId="df27490986ae0560" providerId="LiveId" clId="{D321EB78-646E-7546-8478-D5F05974E81C}"/>
    <pc:docChg chg="undo custSel addSld delSld modSld">
      <pc:chgData name="Antonia ..." userId="df27490986ae0560" providerId="LiveId" clId="{D321EB78-646E-7546-8478-D5F05974E81C}" dt="2021-12-02T16:25:38.441" v="1843" actId="207"/>
      <pc:docMkLst>
        <pc:docMk/>
      </pc:docMkLst>
      <pc:sldChg chg="modNotesTx">
        <pc:chgData name="Antonia ..." userId="df27490986ae0560" providerId="LiveId" clId="{D321EB78-646E-7546-8478-D5F05974E81C}" dt="2021-12-02T14:33:44.148" v="1409" actId="20577"/>
        <pc:sldMkLst>
          <pc:docMk/>
          <pc:sldMk cId="800652924" sldId="258"/>
        </pc:sldMkLst>
      </pc:sldChg>
      <pc:sldChg chg="modSp mod">
        <pc:chgData name="Antonia ..." userId="df27490986ae0560" providerId="LiveId" clId="{D321EB78-646E-7546-8478-D5F05974E81C}" dt="2021-12-02T14:43:24.101" v="1418" actId="20577"/>
        <pc:sldMkLst>
          <pc:docMk/>
          <pc:sldMk cId="2237529051" sldId="260"/>
        </pc:sldMkLst>
        <pc:spChg chg="mod">
          <ac:chgData name="Antonia ..." userId="df27490986ae0560" providerId="LiveId" clId="{D321EB78-646E-7546-8478-D5F05974E81C}" dt="2021-12-01T16:09:26.826" v="41" actId="20577"/>
          <ac:spMkLst>
            <pc:docMk/>
            <pc:sldMk cId="2237529051" sldId="260"/>
            <ac:spMk id="2" creationId="{822227DC-CFFD-5145-A3E5-B71A5DCEBC4F}"/>
          </ac:spMkLst>
        </pc:spChg>
        <pc:spChg chg="mod">
          <ac:chgData name="Antonia ..." userId="df27490986ae0560" providerId="LiveId" clId="{D321EB78-646E-7546-8478-D5F05974E81C}" dt="2021-12-01T16:10:15.713" v="229" actId="20577"/>
          <ac:spMkLst>
            <pc:docMk/>
            <pc:sldMk cId="2237529051" sldId="260"/>
            <ac:spMk id="3" creationId="{4342BC06-8266-114E-837E-8D2DC729DDA3}"/>
          </ac:spMkLst>
        </pc:spChg>
        <pc:spChg chg="mod">
          <ac:chgData name="Antonia ..." userId="df27490986ae0560" providerId="LiveId" clId="{D321EB78-646E-7546-8478-D5F05974E81C}" dt="2021-12-02T14:43:24.101" v="1418" actId="20577"/>
          <ac:spMkLst>
            <pc:docMk/>
            <pc:sldMk cId="2237529051" sldId="260"/>
            <ac:spMk id="27" creationId="{A443DA9C-9647-40DE-AC5D-7CEF9BCF94BB}"/>
          </ac:spMkLst>
        </pc:spChg>
      </pc:sldChg>
      <pc:sldChg chg="modNotesTx">
        <pc:chgData name="Antonia ..." userId="df27490986ae0560" providerId="LiveId" clId="{D321EB78-646E-7546-8478-D5F05974E81C}" dt="2021-12-02T14:49:21.489" v="1421" actId="20577"/>
        <pc:sldMkLst>
          <pc:docMk/>
          <pc:sldMk cId="464097652" sldId="261"/>
        </pc:sldMkLst>
      </pc:sldChg>
      <pc:sldChg chg="addSp delSp modSp mod">
        <pc:chgData name="Antonia ..." userId="df27490986ae0560" providerId="LiveId" clId="{D321EB78-646E-7546-8478-D5F05974E81C}" dt="2021-12-02T16:25:38.441" v="1843" actId="207"/>
        <pc:sldMkLst>
          <pc:docMk/>
          <pc:sldMk cId="1634240290" sldId="262"/>
        </pc:sldMkLst>
        <pc:spChg chg="mod">
          <ac:chgData name="Antonia ..." userId="df27490986ae0560" providerId="LiveId" clId="{D321EB78-646E-7546-8478-D5F05974E81C}" dt="2021-12-01T16:11:54.600" v="426" actId="20577"/>
          <ac:spMkLst>
            <pc:docMk/>
            <pc:sldMk cId="1634240290" sldId="262"/>
            <ac:spMk id="2" creationId="{CE9A98DF-6756-BA44-98B3-C02810FFD835}"/>
          </ac:spMkLst>
        </pc:spChg>
        <pc:spChg chg="mod">
          <ac:chgData name="Antonia ..." userId="df27490986ae0560" providerId="LiveId" clId="{D321EB78-646E-7546-8478-D5F05974E81C}" dt="2021-12-01T16:12:21.604" v="490" actId="20577"/>
          <ac:spMkLst>
            <pc:docMk/>
            <pc:sldMk cId="1634240290" sldId="262"/>
            <ac:spMk id="3" creationId="{1B0751E5-F111-2642-BB0C-F037C2D3D85B}"/>
          </ac:spMkLst>
        </pc:spChg>
        <pc:spChg chg="add del mod">
          <ac:chgData name="Antonia ..." userId="df27490986ae0560" providerId="LiveId" clId="{D321EB78-646E-7546-8478-D5F05974E81C}" dt="2021-12-02T16:19:35.843" v="1814"/>
          <ac:spMkLst>
            <pc:docMk/>
            <pc:sldMk cId="1634240290" sldId="262"/>
            <ac:spMk id="35" creationId="{3C0020D1-2E34-BF42-A2D3-BD35D0B6C098}"/>
          </ac:spMkLst>
        </pc:spChg>
        <pc:picChg chg="add mod">
          <ac:chgData name="Antonia ..." userId="df27490986ae0560" providerId="LiveId" clId="{D321EB78-646E-7546-8478-D5F05974E81C}" dt="2021-12-02T16:20:20.130" v="1818" actId="207"/>
          <ac:picMkLst>
            <pc:docMk/>
            <pc:sldMk cId="1634240290" sldId="262"/>
            <ac:picMk id="7" creationId="{BAB3E966-033B-2347-9583-D253EE679549}"/>
          </ac:picMkLst>
        </pc:picChg>
        <pc:picChg chg="add mod">
          <ac:chgData name="Antonia ..." userId="df27490986ae0560" providerId="LiveId" clId="{D321EB78-646E-7546-8478-D5F05974E81C}" dt="2021-12-02T16:20:40.849" v="1821" actId="207"/>
          <ac:picMkLst>
            <pc:docMk/>
            <pc:sldMk cId="1634240290" sldId="262"/>
            <ac:picMk id="8" creationId="{8E151B18-9FAF-174A-A36C-79017FB6F489}"/>
          </ac:picMkLst>
        </pc:picChg>
        <pc:picChg chg="add mod">
          <ac:chgData name="Antonia ..." userId="df27490986ae0560" providerId="LiveId" clId="{D321EB78-646E-7546-8478-D5F05974E81C}" dt="2021-12-02T16:20:53.015" v="1824" actId="207"/>
          <ac:picMkLst>
            <pc:docMk/>
            <pc:sldMk cId="1634240290" sldId="262"/>
            <ac:picMk id="9" creationId="{574FD98F-0460-0943-A2E5-892C0FD6EE30}"/>
          </ac:picMkLst>
        </pc:picChg>
        <pc:picChg chg="add mod">
          <ac:chgData name="Antonia ..." userId="df27490986ae0560" providerId="LiveId" clId="{D321EB78-646E-7546-8478-D5F05974E81C}" dt="2021-12-02T16:21:00.465" v="1825" actId="207"/>
          <ac:picMkLst>
            <pc:docMk/>
            <pc:sldMk cId="1634240290" sldId="262"/>
            <ac:picMk id="10" creationId="{B285CBB1-3A2D-044B-8F82-6CCCF1AA3683}"/>
          </ac:picMkLst>
        </pc:picChg>
        <pc:picChg chg="add mod">
          <ac:chgData name="Antonia ..." userId="df27490986ae0560" providerId="LiveId" clId="{D321EB78-646E-7546-8478-D5F05974E81C}" dt="2021-12-02T16:15:31.323" v="1763" actId="1076"/>
          <ac:picMkLst>
            <pc:docMk/>
            <pc:sldMk cId="1634240290" sldId="262"/>
            <ac:picMk id="11" creationId="{D3726FFF-2A07-2B48-9B3A-72BC08FE3DEE}"/>
          </ac:picMkLst>
        </pc:picChg>
        <pc:picChg chg="add del mod">
          <ac:chgData name="Antonia ..." userId="df27490986ae0560" providerId="LiveId" clId="{D321EB78-646E-7546-8478-D5F05974E81C}" dt="2021-12-02T16:18:58.788" v="1801" actId="21"/>
          <ac:picMkLst>
            <pc:docMk/>
            <pc:sldMk cId="1634240290" sldId="262"/>
            <ac:picMk id="13" creationId="{09C76CFD-10DC-864D-AF8C-BF5DBC3DA849}"/>
          </ac:picMkLst>
        </pc:picChg>
        <pc:picChg chg="add del mod">
          <ac:chgData name="Antonia ..." userId="df27490986ae0560" providerId="LiveId" clId="{D321EB78-646E-7546-8478-D5F05974E81C}" dt="2021-12-02T16:16:23.999" v="1766" actId="21"/>
          <ac:picMkLst>
            <pc:docMk/>
            <pc:sldMk cId="1634240290" sldId="262"/>
            <ac:picMk id="15" creationId="{4F922491-A79F-3F4A-8185-082571662749}"/>
          </ac:picMkLst>
        </pc:picChg>
        <pc:picChg chg="add del mod">
          <ac:chgData name="Antonia ..." userId="df27490986ae0560" providerId="LiveId" clId="{D321EB78-646E-7546-8478-D5F05974E81C}" dt="2021-12-02T16:20:20.130" v="1818" actId="207"/>
          <ac:picMkLst>
            <pc:docMk/>
            <pc:sldMk cId="1634240290" sldId="262"/>
            <ac:picMk id="16" creationId="{7FB110AD-048D-E844-846D-45EF0DC406C0}"/>
          </ac:picMkLst>
        </pc:picChg>
        <pc:picChg chg="add del mod">
          <ac:chgData name="Antonia ..." userId="df27490986ae0560" providerId="LiveId" clId="{D321EB78-646E-7546-8478-D5F05974E81C}" dt="2021-12-02T16:20:40.849" v="1821" actId="207"/>
          <ac:picMkLst>
            <pc:docMk/>
            <pc:sldMk cId="1634240290" sldId="262"/>
            <ac:picMk id="17" creationId="{784DF980-6AEF-574D-B8EA-6D1909B7CFC6}"/>
          </ac:picMkLst>
        </pc:picChg>
        <pc:picChg chg="add del mod">
          <ac:chgData name="Antonia ..." userId="df27490986ae0560" providerId="LiveId" clId="{D321EB78-646E-7546-8478-D5F05974E81C}" dt="2021-12-02T16:20:53.015" v="1824" actId="207"/>
          <ac:picMkLst>
            <pc:docMk/>
            <pc:sldMk cId="1634240290" sldId="262"/>
            <ac:picMk id="18" creationId="{D363C39D-FF9B-0F4C-ADF4-52DC580B8F05}"/>
          </ac:picMkLst>
        </pc:picChg>
        <pc:picChg chg="add del mod">
          <ac:chgData name="Antonia ..." userId="df27490986ae0560" providerId="LiveId" clId="{D321EB78-646E-7546-8478-D5F05974E81C}" dt="2021-12-02T16:21:00.465" v="1825" actId="207"/>
          <ac:picMkLst>
            <pc:docMk/>
            <pc:sldMk cId="1634240290" sldId="262"/>
            <ac:picMk id="19" creationId="{06693A05-27CC-6F4B-B353-FAB6BB180F03}"/>
          </ac:picMkLst>
        </pc:picChg>
        <pc:picChg chg="add del mod">
          <ac:chgData name="Antonia ..." userId="df27490986ae0560" providerId="LiveId" clId="{D321EB78-646E-7546-8478-D5F05974E81C}" dt="2021-12-02T16:17:40.770" v="1778" actId="21"/>
          <ac:picMkLst>
            <pc:docMk/>
            <pc:sldMk cId="1634240290" sldId="262"/>
            <ac:picMk id="21" creationId="{BF6BBE84-1E8C-1241-86E0-803B7903B65D}"/>
          </ac:picMkLst>
        </pc:picChg>
        <pc:picChg chg="add del mod">
          <ac:chgData name="Antonia ..." userId="df27490986ae0560" providerId="LiveId" clId="{D321EB78-646E-7546-8478-D5F05974E81C}" dt="2021-12-02T16:19:01.213" v="1806" actId="931"/>
          <ac:picMkLst>
            <pc:docMk/>
            <pc:sldMk cId="1634240290" sldId="262"/>
            <ac:picMk id="23" creationId="{007FE519-AD9C-8F4A-AA1B-05ACDD78E9F4}"/>
          </ac:picMkLst>
        </pc:picChg>
        <pc:picChg chg="add del mod">
          <ac:chgData name="Antonia ..." userId="df27490986ae0560" providerId="LiveId" clId="{D321EB78-646E-7546-8478-D5F05974E81C}" dt="2021-12-02T16:18:58.598" v="1800"/>
          <ac:picMkLst>
            <pc:docMk/>
            <pc:sldMk cId="1634240290" sldId="262"/>
            <ac:picMk id="24" creationId="{8F2C2C7B-0599-C44D-AAC3-29930677FC77}"/>
          </ac:picMkLst>
        </pc:picChg>
        <pc:picChg chg="add del mod">
          <ac:chgData name="Antonia ..." userId="df27490986ae0560" providerId="LiveId" clId="{D321EB78-646E-7546-8478-D5F05974E81C}" dt="2021-12-02T16:18:58.226" v="1798"/>
          <ac:picMkLst>
            <pc:docMk/>
            <pc:sldMk cId="1634240290" sldId="262"/>
            <ac:picMk id="25" creationId="{42259EC1-47F5-DB42-BC61-4471DA63E426}"/>
          </ac:picMkLst>
        </pc:picChg>
        <pc:picChg chg="add del mod">
          <ac:chgData name="Antonia ..." userId="df27490986ae0560" providerId="LiveId" clId="{D321EB78-646E-7546-8478-D5F05974E81C}" dt="2021-12-02T16:18:57.901" v="1796"/>
          <ac:picMkLst>
            <pc:docMk/>
            <pc:sldMk cId="1634240290" sldId="262"/>
            <ac:picMk id="26" creationId="{AED47CCF-44CE-664B-8F6C-F0E2A66EECDA}"/>
          </ac:picMkLst>
        </pc:picChg>
        <pc:picChg chg="add del mod">
          <ac:chgData name="Antonia ..." userId="df27490986ae0560" providerId="LiveId" clId="{D321EB78-646E-7546-8478-D5F05974E81C}" dt="2021-12-02T16:18:57.486" v="1794"/>
          <ac:picMkLst>
            <pc:docMk/>
            <pc:sldMk cId="1634240290" sldId="262"/>
            <ac:picMk id="27" creationId="{19E7081F-CF90-3441-A185-D7FAFE895E1B}"/>
          </ac:picMkLst>
        </pc:picChg>
        <pc:picChg chg="add mod">
          <ac:chgData name="Antonia ..." userId="df27490986ae0560" providerId="LiveId" clId="{D321EB78-646E-7546-8478-D5F05974E81C}" dt="2021-12-02T16:19:43.973" v="1815" actId="1076"/>
          <ac:picMkLst>
            <pc:docMk/>
            <pc:sldMk cId="1634240290" sldId="262"/>
            <ac:picMk id="29" creationId="{9CD216F1-F9DA-B24B-A1D4-766210165D8A}"/>
          </ac:picMkLst>
        </pc:picChg>
        <pc:picChg chg="add del mod">
          <ac:chgData name="Antonia ..." userId="df27490986ae0560" providerId="LiveId" clId="{D321EB78-646E-7546-8478-D5F05974E81C}" dt="2021-12-02T16:21:57.498" v="1829" actId="21"/>
          <ac:picMkLst>
            <pc:docMk/>
            <pc:sldMk cId="1634240290" sldId="262"/>
            <ac:picMk id="30" creationId="{413FD0E7-809F-D641-BCCF-FD4A908A7EA5}"/>
          </ac:picMkLst>
        </pc:picChg>
        <pc:picChg chg="add del mod">
          <ac:chgData name="Antonia ..." userId="df27490986ae0560" providerId="LiveId" clId="{D321EB78-646E-7546-8478-D5F05974E81C}" dt="2021-12-02T16:21:57.498" v="1829" actId="21"/>
          <ac:picMkLst>
            <pc:docMk/>
            <pc:sldMk cId="1634240290" sldId="262"/>
            <ac:picMk id="31" creationId="{5CF9DFB6-729D-514B-BA51-2CC31F89D30A}"/>
          </ac:picMkLst>
        </pc:picChg>
        <pc:picChg chg="add del mod">
          <ac:chgData name="Antonia ..." userId="df27490986ae0560" providerId="LiveId" clId="{D321EB78-646E-7546-8478-D5F05974E81C}" dt="2021-12-02T16:21:57.498" v="1829" actId="21"/>
          <ac:picMkLst>
            <pc:docMk/>
            <pc:sldMk cId="1634240290" sldId="262"/>
            <ac:picMk id="32" creationId="{F1AECF11-E813-594D-9715-7C1DCB1C2A1B}"/>
          </ac:picMkLst>
        </pc:picChg>
        <pc:picChg chg="add del mod">
          <ac:chgData name="Antonia ..." userId="df27490986ae0560" providerId="LiveId" clId="{D321EB78-646E-7546-8478-D5F05974E81C}" dt="2021-12-02T16:21:57.498" v="1829" actId="21"/>
          <ac:picMkLst>
            <pc:docMk/>
            <pc:sldMk cId="1634240290" sldId="262"/>
            <ac:picMk id="33" creationId="{76431B01-2F83-2E49-9466-08B13C7E0143}"/>
          </ac:picMkLst>
        </pc:picChg>
        <pc:picChg chg="add mod">
          <ac:chgData name="Antonia ..." userId="df27490986ae0560" providerId="LiveId" clId="{D321EB78-646E-7546-8478-D5F05974E81C}" dt="2021-12-02T16:19:43.973" v="1815" actId="1076"/>
          <ac:picMkLst>
            <pc:docMk/>
            <pc:sldMk cId="1634240290" sldId="262"/>
            <ac:picMk id="34" creationId="{670AAFF3-352C-ED4F-9BE1-8CC78E303C3E}"/>
          </ac:picMkLst>
        </pc:picChg>
        <pc:picChg chg="add mod">
          <ac:chgData name="Antonia ..." userId="df27490986ae0560" providerId="LiveId" clId="{D321EB78-646E-7546-8478-D5F05974E81C}" dt="2021-12-02T16:25:38.441" v="1843" actId="207"/>
          <ac:picMkLst>
            <pc:docMk/>
            <pc:sldMk cId="1634240290" sldId="262"/>
            <ac:picMk id="36" creationId="{9112E940-88C2-2447-82EA-F1E16EF4EAD1}"/>
          </ac:picMkLst>
        </pc:picChg>
        <pc:picChg chg="add mod">
          <ac:chgData name="Antonia ..." userId="df27490986ae0560" providerId="LiveId" clId="{D321EB78-646E-7546-8478-D5F05974E81C}" dt="2021-12-02T16:21:45.657" v="1828" actId="1076"/>
          <ac:picMkLst>
            <pc:docMk/>
            <pc:sldMk cId="1634240290" sldId="262"/>
            <ac:picMk id="37" creationId="{643333E2-092A-3A4C-A6C8-95C487CEAA90}"/>
          </ac:picMkLst>
        </pc:picChg>
        <pc:picChg chg="add mod">
          <ac:chgData name="Antonia ..." userId="df27490986ae0560" providerId="LiveId" clId="{D321EB78-646E-7546-8478-D5F05974E81C}" dt="2021-12-02T16:21:45.657" v="1828" actId="1076"/>
          <ac:picMkLst>
            <pc:docMk/>
            <pc:sldMk cId="1634240290" sldId="262"/>
            <ac:picMk id="38" creationId="{8BEA3BB9-628C-7545-BC08-5F77374390BE}"/>
          </ac:picMkLst>
        </pc:picChg>
        <pc:picChg chg="add mod">
          <ac:chgData name="Antonia ..." userId="df27490986ae0560" providerId="LiveId" clId="{D321EB78-646E-7546-8478-D5F05974E81C}" dt="2021-12-02T16:21:45.657" v="1828" actId="1076"/>
          <ac:picMkLst>
            <pc:docMk/>
            <pc:sldMk cId="1634240290" sldId="262"/>
            <ac:picMk id="39" creationId="{7DE68589-15B7-0F4F-8E33-81D2198290DA}"/>
          </ac:picMkLst>
        </pc:picChg>
        <pc:picChg chg="add mod">
          <ac:chgData name="Antonia ..." userId="df27490986ae0560" providerId="LiveId" clId="{D321EB78-646E-7546-8478-D5F05974E81C}" dt="2021-12-02T16:21:45.657" v="1828" actId="1076"/>
          <ac:picMkLst>
            <pc:docMk/>
            <pc:sldMk cId="1634240290" sldId="262"/>
            <ac:picMk id="40" creationId="{EBECFE3F-AEDC-B946-A8C6-3BD579168711}"/>
          </ac:picMkLst>
        </pc:picChg>
        <pc:picChg chg="add mod">
          <ac:chgData name="Antonia ..." userId="df27490986ae0560" providerId="LiveId" clId="{D321EB78-646E-7546-8478-D5F05974E81C}" dt="2021-12-02T16:24:33.654" v="1838" actId="1076"/>
          <ac:picMkLst>
            <pc:docMk/>
            <pc:sldMk cId="1634240290" sldId="262"/>
            <ac:picMk id="42" creationId="{B5A9EC30-FE17-9F4A-896C-F335E7F9D5AF}"/>
          </ac:picMkLst>
        </pc:picChg>
        <pc:picChg chg="add mod">
          <ac:chgData name="Antonia ..." userId="df27490986ae0560" providerId="LiveId" clId="{D321EB78-646E-7546-8478-D5F05974E81C}" dt="2021-12-02T16:24:44.856" v="1840" actId="1076"/>
          <ac:picMkLst>
            <pc:docMk/>
            <pc:sldMk cId="1634240290" sldId="262"/>
            <ac:picMk id="43" creationId="{D8C95D81-0CF2-404B-BEAA-5194B6F31394}"/>
          </ac:picMkLst>
        </pc:picChg>
      </pc:sldChg>
      <pc:sldChg chg="addSp delSp modSp mod">
        <pc:chgData name="Antonia ..." userId="df27490986ae0560" providerId="LiveId" clId="{D321EB78-646E-7546-8478-D5F05974E81C}" dt="2021-12-02T16:13:37.905" v="1754" actId="14100"/>
        <pc:sldMkLst>
          <pc:docMk/>
          <pc:sldMk cId="1650321165" sldId="263"/>
        </pc:sldMkLst>
        <pc:spChg chg="del">
          <ac:chgData name="Antonia ..." userId="df27490986ae0560" providerId="LiveId" clId="{D321EB78-646E-7546-8478-D5F05974E81C}" dt="2021-12-02T15:56:01.712" v="1518" actId="21"/>
          <ac:spMkLst>
            <pc:docMk/>
            <pc:sldMk cId="1650321165" sldId="263"/>
            <ac:spMk id="2" creationId="{05860DA3-C4F4-EF4E-BB65-F4FAECBEB050}"/>
          </ac:spMkLst>
        </pc:spChg>
        <pc:spChg chg="del">
          <ac:chgData name="Antonia ..." userId="df27490986ae0560" providerId="LiveId" clId="{D321EB78-646E-7546-8478-D5F05974E81C}" dt="2021-12-02T15:55:56.905" v="1517" actId="21"/>
          <ac:spMkLst>
            <pc:docMk/>
            <pc:sldMk cId="1650321165" sldId="263"/>
            <ac:spMk id="3" creationId="{08356BB7-71EE-C24B-B628-CD59A9BA42B9}"/>
          </ac:spMkLst>
        </pc:spChg>
        <pc:spChg chg="add mod">
          <ac:chgData name="Antonia ..." userId="df27490986ae0560" providerId="LiveId" clId="{D321EB78-646E-7546-8478-D5F05974E81C}" dt="2021-12-02T15:56:25.680" v="1528" actId="20577"/>
          <ac:spMkLst>
            <pc:docMk/>
            <pc:sldMk cId="1650321165" sldId="263"/>
            <ac:spMk id="7" creationId="{E6D2EED2-F805-BF44-9E1D-4E1A0CE8033D}"/>
          </ac:spMkLst>
        </pc:spChg>
        <pc:spChg chg="add mod">
          <ac:chgData name="Antonia ..." userId="df27490986ae0560" providerId="LiveId" clId="{D321EB78-646E-7546-8478-D5F05974E81C}" dt="2021-12-02T15:59:35.615" v="1624" actId="20577"/>
          <ac:spMkLst>
            <pc:docMk/>
            <pc:sldMk cId="1650321165" sldId="263"/>
            <ac:spMk id="8" creationId="{DC6F63C1-D8A5-004D-BC0E-AF18764881F1}"/>
          </ac:spMkLst>
        </pc:spChg>
        <pc:spChg chg="add del mod">
          <ac:chgData name="Antonia ..." userId="df27490986ae0560" providerId="LiveId" clId="{D321EB78-646E-7546-8478-D5F05974E81C}" dt="2021-12-02T16:09:14.094" v="1719"/>
          <ac:spMkLst>
            <pc:docMk/>
            <pc:sldMk cId="1650321165" sldId="263"/>
            <ac:spMk id="11" creationId="{413C60B4-B971-2043-8F58-2828F6C66382}"/>
          </ac:spMkLst>
        </pc:spChg>
        <pc:spChg chg="add del mod">
          <ac:chgData name="Antonia ..." userId="df27490986ae0560" providerId="LiveId" clId="{D321EB78-646E-7546-8478-D5F05974E81C}" dt="2021-12-02T16:10:47.102" v="1732" actId="21"/>
          <ac:spMkLst>
            <pc:docMk/>
            <pc:sldMk cId="1650321165" sldId="263"/>
            <ac:spMk id="18" creationId="{772EFCF4-2269-554C-BC47-8EE0A71CE3A5}"/>
          </ac:spMkLst>
        </pc:spChg>
        <pc:grpChg chg="add del mod">
          <ac:chgData name="Antonia ..." userId="df27490986ae0560" providerId="LiveId" clId="{D321EB78-646E-7546-8478-D5F05974E81C}" dt="2021-12-02T16:09:49.721" v="1721" actId="165"/>
          <ac:grpSpMkLst>
            <pc:docMk/>
            <pc:sldMk cId="1650321165" sldId="263"/>
            <ac:grpSpMk id="12" creationId="{8B78B1E7-76BC-454C-92E9-63AB2F43FD10}"/>
          </ac:grpSpMkLst>
        </pc:grpChg>
        <pc:picChg chg="add mod">
          <ac:chgData name="Antonia ..." userId="df27490986ae0560" providerId="LiveId" clId="{D321EB78-646E-7546-8478-D5F05974E81C}" dt="2021-12-02T16:11:26.122" v="1737" actId="1076"/>
          <ac:picMkLst>
            <pc:docMk/>
            <pc:sldMk cId="1650321165" sldId="263"/>
            <ac:picMk id="10" creationId="{E310FD75-BAF0-B240-BE35-270AF7F8AA00}"/>
          </ac:picMkLst>
        </pc:picChg>
        <pc:picChg chg="mod topLvl">
          <ac:chgData name="Antonia ..." userId="df27490986ae0560" providerId="LiveId" clId="{D321EB78-646E-7546-8478-D5F05974E81C}" dt="2021-12-02T16:11:55.589" v="1741" actId="1076"/>
          <ac:picMkLst>
            <pc:docMk/>
            <pc:sldMk cId="1650321165" sldId="263"/>
            <ac:picMk id="13" creationId="{75FD593C-CD0F-C347-A3FD-010D8662E50D}"/>
          </ac:picMkLst>
        </pc:picChg>
        <pc:picChg chg="mod topLvl">
          <ac:chgData name="Antonia ..." userId="df27490986ae0560" providerId="LiveId" clId="{D321EB78-646E-7546-8478-D5F05974E81C}" dt="2021-12-02T16:11:55.589" v="1741" actId="1076"/>
          <ac:picMkLst>
            <pc:docMk/>
            <pc:sldMk cId="1650321165" sldId="263"/>
            <ac:picMk id="14" creationId="{8E43D681-24CC-DE4E-A12A-D868F293044B}"/>
          </ac:picMkLst>
        </pc:picChg>
        <pc:picChg chg="mod topLvl">
          <ac:chgData name="Antonia ..." userId="df27490986ae0560" providerId="LiveId" clId="{D321EB78-646E-7546-8478-D5F05974E81C}" dt="2021-12-02T16:11:55.589" v="1741" actId="1076"/>
          <ac:picMkLst>
            <pc:docMk/>
            <pc:sldMk cId="1650321165" sldId="263"/>
            <ac:picMk id="15" creationId="{A36C0AF7-7450-7444-90AC-A2E2F8F5B081}"/>
          </ac:picMkLst>
        </pc:picChg>
        <pc:picChg chg="mod topLvl">
          <ac:chgData name="Antonia ..." userId="df27490986ae0560" providerId="LiveId" clId="{D321EB78-646E-7546-8478-D5F05974E81C}" dt="2021-12-02T16:11:55.589" v="1741" actId="1076"/>
          <ac:picMkLst>
            <pc:docMk/>
            <pc:sldMk cId="1650321165" sldId="263"/>
            <ac:picMk id="16" creationId="{AA422057-704F-E44C-9CD2-1011CD9ABCB8}"/>
          </ac:picMkLst>
        </pc:picChg>
        <pc:picChg chg="del mod topLvl">
          <ac:chgData name="Antonia ..." userId="df27490986ae0560" providerId="LiveId" clId="{D321EB78-646E-7546-8478-D5F05974E81C}" dt="2021-12-02T16:09:58.312" v="1722" actId="21"/>
          <ac:picMkLst>
            <pc:docMk/>
            <pc:sldMk cId="1650321165" sldId="263"/>
            <ac:picMk id="17" creationId="{50248F2D-6012-B846-8D6D-31F10058136D}"/>
          </ac:picMkLst>
        </pc:picChg>
        <pc:picChg chg="add mod">
          <ac:chgData name="Antonia ..." userId="df27490986ae0560" providerId="LiveId" clId="{D321EB78-646E-7546-8478-D5F05974E81C}" dt="2021-12-02T16:12:23.139" v="1743" actId="1076"/>
          <ac:picMkLst>
            <pc:docMk/>
            <pc:sldMk cId="1650321165" sldId="263"/>
            <ac:picMk id="19" creationId="{B48EFAF9-A4C8-5244-BC93-208E0341ACBF}"/>
          </ac:picMkLst>
        </pc:picChg>
        <pc:picChg chg="add mod">
          <ac:chgData name="Antonia ..." userId="df27490986ae0560" providerId="LiveId" clId="{D321EB78-646E-7546-8478-D5F05974E81C}" dt="2021-12-02T16:12:39.106" v="1745" actId="1076"/>
          <ac:picMkLst>
            <pc:docMk/>
            <pc:sldMk cId="1650321165" sldId="263"/>
            <ac:picMk id="20" creationId="{DBDECE99-C576-0644-9429-E0D69AA287DD}"/>
          </ac:picMkLst>
        </pc:picChg>
        <pc:picChg chg="add del mod">
          <ac:chgData name="Antonia ..." userId="df27490986ae0560" providerId="LiveId" clId="{D321EB78-646E-7546-8478-D5F05974E81C}" dt="2021-12-02T16:13:31.119" v="1752" actId="21"/>
          <ac:picMkLst>
            <pc:docMk/>
            <pc:sldMk cId="1650321165" sldId="263"/>
            <ac:picMk id="22" creationId="{6B30D476-E092-8144-A3C0-86293A5E4F5E}"/>
          </ac:picMkLst>
        </pc:picChg>
        <pc:picChg chg="add mod">
          <ac:chgData name="Antonia ..." userId="df27490986ae0560" providerId="LiveId" clId="{D321EB78-646E-7546-8478-D5F05974E81C}" dt="2021-12-02T16:13:37.905" v="1754" actId="14100"/>
          <ac:picMkLst>
            <pc:docMk/>
            <pc:sldMk cId="1650321165" sldId="263"/>
            <ac:picMk id="24" creationId="{09E3B99C-90FF-C143-8066-9CDA8D4FACDD}"/>
          </ac:picMkLst>
        </pc:picChg>
        <pc:picChg chg="add del mod">
          <ac:chgData name="Antonia ..." userId="df27490986ae0560" providerId="LiveId" clId="{D321EB78-646E-7546-8478-D5F05974E81C}" dt="2021-12-02T16:13:28.343" v="1751" actId="21"/>
          <ac:picMkLst>
            <pc:docMk/>
            <pc:sldMk cId="1650321165" sldId="263"/>
            <ac:picMk id="26" creationId="{68100E0E-C37A-B344-ACA2-67A3D8AE574C}"/>
          </ac:picMkLst>
        </pc:picChg>
      </pc:sldChg>
      <pc:sldChg chg="modSp mod modAnim">
        <pc:chgData name="Antonia ..." userId="df27490986ae0560" providerId="LiveId" clId="{D321EB78-646E-7546-8478-D5F05974E81C}" dt="2021-12-02T14:48:35.039" v="1420"/>
        <pc:sldMkLst>
          <pc:docMk/>
          <pc:sldMk cId="2229930519" sldId="264"/>
        </pc:sldMkLst>
        <pc:spChg chg="mod">
          <ac:chgData name="Antonia ..." userId="df27490986ae0560" providerId="LiveId" clId="{D321EB78-646E-7546-8478-D5F05974E81C}" dt="2021-12-01T16:10:24.268" v="246" actId="20577"/>
          <ac:spMkLst>
            <pc:docMk/>
            <pc:sldMk cId="2229930519" sldId="264"/>
            <ac:spMk id="2" creationId="{3EEB4CF8-24FA-E346-803C-13F76BFB4B96}"/>
          </ac:spMkLst>
        </pc:spChg>
        <pc:spChg chg="mod">
          <ac:chgData name="Antonia ..." userId="df27490986ae0560" providerId="LiveId" clId="{D321EB78-646E-7546-8478-D5F05974E81C}" dt="2021-12-01T16:11:20.063" v="377" actId="20577"/>
          <ac:spMkLst>
            <pc:docMk/>
            <pc:sldMk cId="2229930519" sldId="264"/>
            <ac:spMk id="3" creationId="{40AF4B88-7E41-0940-A3CB-219830E08A6F}"/>
          </ac:spMkLst>
        </pc:spChg>
      </pc:sldChg>
      <pc:sldChg chg="addSp delSp modSp mod modClrScheme chgLayout modNotesTx">
        <pc:chgData name="Antonia ..." userId="df27490986ae0560" providerId="LiveId" clId="{D321EB78-646E-7546-8478-D5F05974E81C}" dt="2021-12-02T14:29:39.241" v="1392" actId="700"/>
        <pc:sldMkLst>
          <pc:docMk/>
          <pc:sldMk cId="2401719195" sldId="265"/>
        </pc:sldMkLst>
        <pc:spChg chg="mod ord">
          <ac:chgData name="Antonia ..." userId="df27490986ae0560" providerId="LiveId" clId="{D321EB78-646E-7546-8478-D5F05974E81C}" dt="2021-12-02T14:29:39.241" v="1392" actId="700"/>
          <ac:spMkLst>
            <pc:docMk/>
            <pc:sldMk cId="2401719195" sldId="265"/>
            <ac:spMk id="2" creationId="{FEBB81A3-B09F-9E4F-99C9-B6FA29532151}"/>
          </ac:spMkLst>
        </pc:spChg>
        <pc:spChg chg="add del mod ord">
          <ac:chgData name="Antonia ..." userId="df27490986ae0560" providerId="LiveId" clId="{D321EB78-646E-7546-8478-D5F05974E81C}" dt="2021-12-02T14:29:17.687" v="1390" actId="700"/>
          <ac:spMkLst>
            <pc:docMk/>
            <pc:sldMk cId="2401719195" sldId="265"/>
            <ac:spMk id="3" creationId="{12BB38CD-1ECB-DF48-832F-7853CD447D05}"/>
          </ac:spMkLst>
        </pc:spChg>
        <pc:spChg chg="mod ord">
          <ac:chgData name="Antonia ..." userId="df27490986ae0560" providerId="LiveId" clId="{D321EB78-646E-7546-8478-D5F05974E81C}" dt="2021-12-02T14:29:39.241" v="1392" actId="700"/>
          <ac:spMkLst>
            <pc:docMk/>
            <pc:sldMk cId="2401719195" sldId="265"/>
            <ac:spMk id="4" creationId="{37E5153A-0133-6446-8E9C-1E524EC4F28E}"/>
          </ac:spMkLst>
        </pc:spChg>
        <pc:spChg chg="mod ord">
          <ac:chgData name="Antonia ..." userId="df27490986ae0560" providerId="LiveId" clId="{D321EB78-646E-7546-8478-D5F05974E81C}" dt="2021-12-02T14:29:39.241" v="1392" actId="700"/>
          <ac:spMkLst>
            <pc:docMk/>
            <pc:sldMk cId="2401719195" sldId="265"/>
            <ac:spMk id="5" creationId="{83177281-6097-E248-B00D-0814B4886B8D}"/>
          </ac:spMkLst>
        </pc:spChg>
        <pc:spChg chg="mod">
          <ac:chgData name="Antonia ..." userId="df27490986ae0560" providerId="LiveId" clId="{D321EB78-646E-7546-8478-D5F05974E81C}" dt="2021-12-02T14:25:25.513" v="1378"/>
          <ac:spMkLst>
            <pc:docMk/>
            <pc:sldMk cId="2401719195" sldId="265"/>
            <ac:spMk id="6" creationId="{8A76C604-608B-4DA8-92CD-CD20B2C59395}"/>
          </ac:spMkLst>
        </pc:spChg>
        <pc:spChg chg="mod">
          <ac:chgData name="Antonia ..." userId="df27490986ae0560" providerId="LiveId" clId="{D321EB78-646E-7546-8478-D5F05974E81C}" dt="2021-12-02T14:25:16.315" v="1377"/>
          <ac:spMkLst>
            <pc:docMk/>
            <pc:sldMk cId="2401719195" sldId="265"/>
            <ac:spMk id="7" creationId="{2809ED00-FEDA-4690-A59A-884CFB5FDA2C}"/>
          </ac:spMkLst>
        </pc:spChg>
        <pc:spChg chg="add del mod ord">
          <ac:chgData name="Antonia ..." userId="df27490986ae0560" providerId="LiveId" clId="{D321EB78-646E-7546-8478-D5F05974E81C}" dt="2021-12-02T14:29:17.687" v="1390" actId="700"/>
          <ac:spMkLst>
            <pc:docMk/>
            <pc:sldMk cId="2401719195" sldId="265"/>
            <ac:spMk id="8" creationId="{E12BF70B-D777-7A4F-8A6F-0F91749D148C}"/>
          </ac:spMkLst>
        </pc:spChg>
        <pc:spChg chg="add del mod ord">
          <ac:chgData name="Antonia ..." userId="df27490986ae0560" providerId="LiveId" clId="{D321EB78-646E-7546-8478-D5F05974E81C}" dt="2021-12-02T14:29:39.241" v="1392" actId="700"/>
          <ac:spMkLst>
            <pc:docMk/>
            <pc:sldMk cId="2401719195" sldId="265"/>
            <ac:spMk id="9" creationId="{7CBC82FA-41AB-F64C-965C-FA0BE38A0B87}"/>
          </ac:spMkLst>
        </pc:spChg>
        <pc:spChg chg="add del mod ord">
          <ac:chgData name="Antonia ..." userId="df27490986ae0560" providerId="LiveId" clId="{D321EB78-646E-7546-8478-D5F05974E81C}" dt="2021-12-02T14:29:39.241" v="1392" actId="700"/>
          <ac:spMkLst>
            <pc:docMk/>
            <pc:sldMk cId="2401719195" sldId="265"/>
            <ac:spMk id="10" creationId="{7256DDBE-9B24-B149-956F-099BA1AD9FF8}"/>
          </ac:spMkLst>
        </pc:spChg>
        <pc:spChg chg="add del mod ord">
          <ac:chgData name="Antonia ..." userId="df27490986ae0560" providerId="LiveId" clId="{D321EB78-646E-7546-8478-D5F05974E81C}" dt="2021-12-02T14:29:39.241" v="1392" actId="700"/>
          <ac:spMkLst>
            <pc:docMk/>
            <pc:sldMk cId="2401719195" sldId="265"/>
            <ac:spMk id="11" creationId="{385A3929-26E9-C14E-8CCC-1FB9029840E7}"/>
          </ac:spMkLst>
        </pc:spChg>
        <pc:spChg chg="add del mod ord">
          <ac:chgData name="Antonia ..." userId="df27490986ae0560" providerId="LiveId" clId="{D321EB78-646E-7546-8478-D5F05974E81C}" dt="2021-12-02T14:29:39.241" v="1392" actId="700"/>
          <ac:spMkLst>
            <pc:docMk/>
            <pc:sldMk cId="2401719195" sldId="265"/>
            <ac:spMk id="12" creationId="{D3E31B34-3360-E348-9F27-C54AC96591E2}"/>
          </ac:spMkLst>
        </pc:spChg>
      </pc:sldChg>
      <pc:sldChg chg="modSp mod">
        <pc:chgData name="Antonia ..." userId="df27490986ae0560" providerId="LiveId" clId="{D321EB78-646E-7546-8478-D5F05974E81C}" dt="2021-12-02T14:24:44.400" v="1374" actId="20577"/>
        <pc:sldMkLst>
          <pc:docMk/>
          <pc:sldMk cId="2432425423" sldId="266"/>
        </pc:sldMkLst>
        <pc:spChg chg="mod">
          <ac:chgData name="Antonia ..." userId="df27490986ae0560" providerId="LiveId" clId="{D321EB78-646E-7546-8478-D5F05974E81C}" dt="2021-12-02T14:24:44.400" v="1374" actId="20577"/>
          <ac:spMkLst>
            <pc:docMk/>
            <pc:sldMk cId="2432425423" sldId="266"/>
            <ac:spMk id="7" creationId="{52C3776E-0D32-4519-8F17-3FCD3E951196}"/>
          </ac:spMkLst>
        </pc:spChg>
      </pc:sldChg>
      <pc:sldChg chg="modSp del mod modNotesTx">
        <pc:chgData name="Antonia ..." userId="df27490986ae0560" providerId="LiveId" clId="{D321EB78-646E-7546-8478-D5F05974E81C}" dt="2021-12-01T16:15:52.054" v="787" actId="2696"/>
        <pc:sldMkLst>
          <pc:docMk/>
          <pc:sldMk cId="2184346236" sldId="267"/>
        </pc:sldMkLst>
        <pc:spChg chg="mod">
          <ac:chgData name="Antonia ..." userId="df27490986ae0560" providerId="LiveId" clId="{D321EB78-646E-7546-8478-D5F05974E81C}" dt="2021-12-01T16:14:37.480" v="785" actId="20577"/>
          <ac:spMkLst>
            <pc:docMk/>
            <pc:sldMk cId="2184346236" sldId="267"/>
            <ac:spMk id="3" creationId="{DA4C6C3E-938F-D64A-9F08-F16461B9A766}"/>
          </ac:spMkLst>
        </pc:spChg>
      </pc:sldChg>
      <pc:sldChg chg="modNotesTx">
        <pc:chgData name="Antonia ..." userId="df27490986ae0560" providerId="LiveId" clId="{D321EB78-646E-7546-8478-D5F05974E81C}" dt="2021-12-01T16:21:05.801" v="1365" actId="20577"/>
        <pc:sldMkLst>
          <pc:docMk/>
          <pc:sldMk cId="1841952403" sldId="268"/>
        </pc:sldMkLst>
      </pc:sldChg>
      <pc:sldChg chg="modSp new del mod modNotesTx">
        <pc:chgData name="Antonia ..." userId="df27490986ae0560" providerId="LiveId" clId="{D321EB78-646E-7546-8478-D5F05974E81C}" dt="2021-12-02T14:28:03.913" v="1388" actId="2696"/>
        <pc:sldMkLst>
          <pc:docMk/>
          <pc:sldMk cId="4009044167" sldId="270"/>
        </pc:sldMkLst>
        <pc:spChg chg="mod">
          <ac:chgData name="Antonia ..." userId="df27490986ae0560" providerId="LiveId" clId="{D321EB78-646E-7546-8478-D5F05974E81C}" dt="2021-12-01T16:15:58.423" v="805" actId="20577"/>
          <ac:spMkLst>
            <pc:docMk/>
            <pc:sldMk cId="4009044167" sldId="270"/>
            <ac:spMk id="2" creationId="{DC10472C-A722-2447-B559-3E2A15526694}"/>
          </ac:spMkLst>
        </pc:spChg>
        <pc:spChg chg="mod">
          <ac:chgData name="Antonia ..." userId="df27490986ae0560" providerId="LiveId" clId="{D321EB78-646E-7546-8478-D5F05974E81C}" dt="2021-12-02T14:25:01.123" v="1375"/>
          <ac:spMkLst>
            <pc:docMk/>
            <pc:sldMk cId="4009044167" sldId="270"/>
            <ac:spMk id="3" creationId="{B4CE9685-B6BD-E54F-9949-8301147A8987}"/>
          </ac:spMkLst>
        </pc:spChg>
        <pc:spChg chg="mod">
          <ac:chgData name="Antonia ..." userId="df27490986ae0560" providerId="LiveId" clId="{D321EB78-646E-7546-8478-D5F05974E81C}" dt="2021-12-02T14:25:09.720" v="1376"/>
          <ac:spMkLst>
            <pc:docMk/>
            <pc:sldMk cId="4009044167" sldId="270"/>
            <ac:spMk id="4" creationId="{1825F776-8941-3A45-808C-5F30340B4C02}"/>
          </ac:spMkLst>
        </pc:spChg>
      </pc:sldChg>
      <pc:sldChg chg="modSp new mod">
        <pc:chgData name="Antonia ..." userId="df27490986ae0560" providerId="LiveId" clId="{D321EB78-646E-7546-8478-D5F05974E81C}" dt="2021-12-02T14:30:26.361" v="1400" actId="20577"/>
        <pc:sldMkLst>
          <pc:docMk/>
          <pc:sldMk cId="1883130276" sldId="272"/>
        </pc:sldMkLst>
        <pc:spChg chg="mod">
          <ac:chgData name="Antonia ..." userId="df27490986ae0560" providerId="LiveId" clId="{D321EB78-646E-7546-8478-D5F05974E81C}" dt="2021-12-02T14:27:00.426" v="1380"/>
          <ac:spMkLst>
            <pc:docMk/>
            <pc:sldMk cId="1883130276" sldId="272"/>
            <ac:spMk id="2" creationId="{9EF74ED4-EDCA-D748-9952-DF41FD5CF420}"/>
          </ac:spMkLst>
        </pc:spChg>
        <pc:spChg chg="mod">
          <ac:chgData name="Antonia ..." userId="df27490986ae0560" providerId="LiveId" clId="{D321EB78-646E-7546-8478-D5F05974E81C}" dt="2021-12-02T14:30:26.361" v="1400" actId="20577"/>
          <ac:spMkLst>
            <pc:docMk/>
            <pc:sldMk cId="1883130276" sldId="272"/>
            <ac:spMk id="3" creationId="{3FE866CF-B6C6-904C-A6AF-EC2FE1F4D85B}"/>
          </ac:spMkLst>
        </pc:spChg>
        <pc:spChg chg="mod">
          <ac:chgData name="Antonia ..." userId="df27490986ae0560" providerId="LiveId" clId="{D321EB78-646E-7546-8478-D5F05974E81C}" dt="2021-12-02T14:27:20.200" v="1382"/>
          <ac:spMkLst>
            <pc:docMk/>
            <pc:sldMk cId="1883130276" sldId="272"/>
            <ac:spMk id="4" creationId="{8EF77B4E-BA8F-CE43-AD46-66DDB1F18DE2}"/>
          </ac:spMkLst>
        </pc:spChg>
        <pc:spChg chg="mod">
          <ac:chgData name="Antonia ..." userId="df27490986ae0560" providerId="LiveId" clId="{D321EB78-646E-7546-8478-D5F05974E81C}" dt="2021-12-02T14:30:20.973" v="1398" actId="403"/>
          <ac:spMkLst>
            <pc:docMk/>
            <pc:sldMk cId="1883130276" sldId="272"/>
            <ac:spMk id="5" creationId="{286F35E0-9823-2740-83DB-55B06E5F58F7}"/>
          </ac:spMkLst>
        </pc:spChg>
        <pc:spChg chg="mod">
          <ac:chgData name="Antonia ..." userId="df27490986ae0560" providerId="LiveId" clId="{D321EB78-646E-7546-8478-D5F05974E81C}" dt="2021-12-02T14:27:41.941" v="1387" actId="5793"/>
          <ac:spMkLst>
            <pc:docMk/>
            <pc:sldMk cId="1883130276" sldId="272"/>
            <ac:spMk id="6" creationId="{6BC29A98-522A-264A-8D1C-712076F2A66E}"/>
          </ac:spMkLst>
        </pc:spChg>
      </pc:sldChg>
      <pc:sldChg chg="modSp add mod">
        <pc:chgData name="Antonia ..." userId="df27490986ae0560" providerId="LiveId" clId="{D321EB78-646E-7546-8478-D5F05974E81C}" dt="2021-12-02T14:56:27.540" v="1516" actId="20577"/>
        <pc:sldMkLst>
          <pc:docMk/>
          <pc:sldMk cId="4103933490" sldId="273"/>
        </pc:sldMkLst>
        <pc:spChg chg="mod">
          <ac:chgData name="Antonia ..." userId="df27490986ae0560" providerId="LiveId" clId="{D321EB78-646E-7546-8478-D5F05974E81C}" dt="2021-12-02T14:55:09.344" v="1463" actId="20577"/>
          <ac:spMkLst>
            <pc:docMk/>
            <pc:sldMk cId="4103933490" sldId="273"/>
            <ac:spMk id="2" creationId="{9EF74ED4-EDCA-D748-9952-DF41FD5CF420}"/>
          </ac:spMkLst>
        </pc:spChg>
        <pc:spChg chg="mod">
          <ac:chgData name="Antonia ..." userId="df27490986ae0560" providerId="LiveId" clId="{D321EB78-646E-7546-8478-D5F05974E81C}" dt="2021-12-02T14:55:12.401" v="1464" actId="20577"/>
          <ac:spMkLst>
            <pc:docMk/>
            <pc:sldMk cId="4103933490" sldId="273"/>
            <ac:spMk id="4" creationId="{8EF77B4E-BA8F-CE43-AD46-66DDB1F18DE2}"/>
          </ac:spMkLst>
        </pc:spChg>
        <pc:spChg chg="mod">
          <ac:chgData name="Antonia ..." userId="df27490986ae0560" providerId="LiveId" clId="{D321EB78-646E-7546-8478-D5F05974E81C}" dt="2021-12-02T14:56:27.540" v="1516" actId="20577"/>
          <ac:spMkLst>
            <pc:docMk/>
            <pc:sldMk cId="4103933490" sldId="273"/>
            <ac:spMk id="6" creationId="{6BC29A98-522A-264A-8D1C-712076F2A66E}"/>
          </ac:spMkLst>
        </pc:spChg>
      </pc:sldChg>
      <pc:sldChg chg="addSp delSp modSp add mod">
        <pc:chgData name="Antonia ..." userId="df27490986ae0560" providerId="LiveId" clId="{D321EB78-646E-7546-8478-D5F05974E81C}" dt="2021-12-02T16:08:17.639" v="1711" actId="1076"/>
        <pc:sldMkLst>
          <pc:docMk/>
          <pc:sldMk cId="363541327" sldId="274"/>
        </pc:sldMkLst>
        <pc:spChg chg="mod">
          <ac:chgData name="Antonia ..." userId="df27490986ae0560" providerId="LiveId" clId="{D321EB78-646E-7546-8478-D5F05974E81C}" dt="2021-12-02T16:02:13.232" v="1645" actId="20577"/>
          <ac:spMkLst>
            <pc:docMk/>
            <pc:sldMk cId="363541327" sldId="274"/>
            <ac:spMk id="7" creationId="{E6D2EED2-F805-BF44-9E1D-4E1A0CE8033D}"/>
          </ac:spMkLst>
        </pc:spChg>
        <pc:spChg chg="mod">
          <ac:chgData name="Antonia ..." userId="df27490986ae0560" providerId="LiveId" clId="{D321EB78-646E-7546-8478-D5F05974E81C}" dt="2021-12-02T16:02:43.957" v="1669" actId="20577"/>
          <ac:spMkLst>
            <pc:docMk/>
            <pc:sldMk cId="363541327" sldId="274"/>
            <ac:spMk id="8" creationId="{DC6F63C1-D8A5-004D-BC0E-AF18764881F1}"/>
          </ac:spMkLst>
        </pc:spChg>
        <pc:grpChg chg="add mod">
          <ac:chgData name="Antonia ..." userId="df27490986ae0560" providerId="LiveId" clId="{D321EB78-646E-7546-8478-D5F05974E81C}" dt="2021-12-02T16:08:17.639" v="1711" actId="1076"/>
          <ac:grpSpMkLst>
            <pc:docMk/>
            <pc:sldMk cId="363541327" sldId="274"/>
            <ac:grpSpMk id="19" creationId="{E09D84A0-6B09-7C48-AB3B-100B5C9F7BCE}"/>
          </ac:grpSpMkLst>
        </pc:grpChg>
        <pc:picChg chg="add del mod">
          <ac:chgData name="Antonia ..." userId="df27490986ae0560" providerId="LiveId" clId="{D321EB78-646E-7546-8478-D5F05974E81C}" dt="2021-12-02T16:04:52.534" v="1679" actId="21"/>
          <ac:picMkLst>
            <pc:docMk/>
            <pc:sldMk cId="363541327" sldId="274"/>
            <ac:picMk id="3" creationId="{49FF85B7-35D2-0347-A4BB-CAD737CE4F1E}"/>
          </ac:picMkLst>
        </pc:picChg>
        <pc:picChg chg="add mod">
          <ac:chgData name="Antonia ..." userId="df27490986ae0560" providerId="LiveId" clId="{D321EB78-646E-7546-8478-D5F05974E81C}" dt="2021-12-02T16:07:55.620" v="1708" actId="1076"/>
          <ac:picMkLst>
            <pc:docMk/>
            <pc:sldMk cId="363541327" sldId="274"/>
            <ac:picMk id="9" creationId="{4051A9D0-1950-C547-9B29-4A5D6AA9BEC9}"/>
          </ac:picMkLst>
        </pc:picChg>
        <pc:picChg chg="add del mod">
          <ac:chgData name="Antonia ..." userId="df27490986ae0560" providerId="LiveId" clId="{D321EB78-646E-7546-8478-D5F05974E81C}" dt="2021-12-02T16:07:15.560" v="1703" actId="21"/>
          <ac:picMkLst>
            <pc:docMk/>
            <pc:sldMk cId="363541327" sldId="274"/>
            <ac:picMk id="11" creationId="{FD0E80CC-1871-6446-A438-DF2917CF3A3A}"/>
          </ac:picMkLst>
        </pc:picChg>
        <pc:picChg chg="add mod">
          <ac:chgData name="Antonia ..." userId="df27490986ae0560" providerId="LiveId" clId="{D321EB78-646E-7546-8478-D5F05974E81C}" dt="2021-12-02T16:08:13.568" v="1710" actId="164"/>
          <ac:picMkLst>
            <pc:docMk/>
            <pc:sldMk cId="363541327" sldId="274"/>
            <ac:picMk id="13" creationId="{2F3B0C79-028C-FF4D-8DCF-B8D18CDFECC4}"/>
          </ac:picMkLst>
        </pc:picChg>
        <pc:picChg chg="add mod">
          <ac:chgData name="Antonia ..." userId="df27490986ae0560" providerId="LiveId" clId="{D321EB78-646E-7546-8478-D5F05974E81C}" dt="2021-12-02T16:08:13.568" v="1710" actId="164"/>
          <ac:picMkLst>
            <pc:docMk/>
            <pc:sldMk cId="363541327" sldId="274"/>
            <ac:picMk id="14" creationId="{E58C370F-D365-CC44-8B73-2DE693A09029}"/>
          </ac:picMkLst>
        </pc:picChg>
        <pc:picChg chg="add mod">
          <ac:chgData name="Antonia ..." userId="df27490986ae0560" providerId="LiveId" clId="{D321EB78-646E-7546-8478-D5F05974E81C}" dt="2021-12-02T16:08:13.568" v="1710" actId="164"/>
          <ac:picMkLst>
            <pc:docMk/>
            <pc:sldMk cId="363541327" sldId="274"/>
            <ac:picMk id="15" creationId="{1DD4188D-7793-6441-B2F6-9C9D279542D1}"/>
          </ac:picMkLst>
        </pc:picChg>
        <pc:picChg chg="add mod">
          <ac:chgData name="Antonia ..." userId="df27490986ae0560" providerId="LiveId" clId="{D321EB78-646E-7546-8478-D5F05974E81C}" dt="2021-12-02T16:08:13.568" v="1710" actId="164"/>
          <ac:picMkLst>
            <pc:docMk/>
            <pc:sldMk cId="363541327" sldId="274"/>
            <ac:picMk id="16" creationId="{2D4254AB-CE7D-B84C-B1FA-CFB234866FA6}"/>
          </ac:picMkLst>
        </pc:picChg>
        <pc:picChg chg="add mod">
          <ac:chgData name="Antonia ..." userId="df27490986ae0560" providerId="LiveId" clId="{D321EB78-646E-7546-8478-D5F05974E81C}" dt="2021-12-02T16:08:13.568" v="1710" actId="164"/>
          <ac:picMkLst>
            <pc:docMk/>
            <pc:sldMk cId="363541327" sldId="274"/>
            <ac:picMk id="18" creationId="{19F7C8CF-F7F1-694D-88FB-8F9E96B281F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Verkauf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83-FC4A-A327-F3CC6151E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21-DE45-A6A2-F43E70392D2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21-DE45-A6A2-F43E70392D2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21-DE45-A6A2-F43E70392D2E}"/>
              </c:ext>
            </c:extLst>
          </c:dPt>
          <c:cat>
            <c:strRef>
              <c:f>Tabelle1!$A$2:$A$5</c:f>
              <c:strCache>
                <c:ptCount val="4"/>
                <c:pt idx="0">
                  <c:v>1. Quartal</c:v>
                </c:pt>
                <c:pt idx="1">
                  <c:v>2. Quartal</c:v>
                </c:pt>
                <c:pt idx="2">
                  <c:v>3. Quartal</c:v>
                </c:pt>
                <c:pt idx="3">
                  <c:v>4. Quartal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83-FC4A-A327-F3CC6151E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5962850133448356E-2"/>
          <c:w val="1"/>
          <c:h val="0.884048877146631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F9-417E-9FAA-EDFC39D42030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F9-417E-9FAA-EDFC39D42030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F9-417E-9FAA-EDFC39D42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3946928"/>
        <c:axId val="1023949424"/>
      </c:barChart>
      <c:catAx>
        <c:axId val="1023946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3949424"/>
        <c:crosses val="autoZero"/>
        <c:auto val="1"/>
        <c:lblAlgn val="ctr"/>
        <c:lblOffset val="100"/>
        <c:noMultiLvlLbl val="0"/>
      </c:catAx>
      <c:valAx>
        <c:axId val="1023949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23946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6.6541032961833502E-2"/>
          <c:w val="1"/>
          <c:h val="0.884048877146631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D2-4A23-AB83-70607B4BCA7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D2-4A23-AB83-70607B4BCA76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D2-4A23-AB83-70607B4BC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3946928"/>
        <c:axId val="1023949424"/>
      </c:barChart>
      <c:catAx>
        <c:axId val="10239469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3949424"/>
        <c:crosses val="autoZero"/>
        <c:auto val="1"/>
        <c:lblAlgn val="ctr"/>
        <c:lblOffset val="100"/>
        <c:noMultiLvlLbl val="0"/>
      </c:catAx>
      <c:valAx>
        <c:axId val="10239494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239469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5</c:v>
                </c:pt>
                <c:pt idx="2">
                  <c:v>10</c:v>
                </c:pt>
                <c:pt idx="3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52-0346-8BDE-ABA37C2A3EC3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52-0346-8BDE-ABA37C2A3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2896879"/>
        <c:axId val="1333174336"/>
      </c:lineChart>
      <c:catAx>
        <c:axId val="5028968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33174336"/>
        <c:crosses val="autoZero"/>
        <c:auto val="1"/>
        <c:lblAlgn val="ctr"/>
        <c:lblOffset val="100"/>
        <c:noMultiLvlLbl val="0"/>
      </c:catAx>
      <c:valAx>
        <c:axId val="1333174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2896879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12010-B929-8747-8496-F1869C02CD8D}" type="datetimeFigureOut">
              <a:rPr lang="de-DE" smtClean="0"/>
              <a:t>02.12.21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71DCC-59BE-AC49-AB64-566F33E6A2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21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Merlin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97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Fragen: Wie ist der Server zustande gekommen? (iterativ) Was kann der jetzt? </a:t>
            </a:r>
          </a:p>
          <a:p>
            <a:endParaRPr lang="de-DE" dirty="0"/>
          </a:p>
          <a:p>
            <a:r>
              <a:rPr lang="de-DE" dirty="0"/>
              <a:t>Beim Server und generell zu Zahlen: ohne Erfahrung schwierig; alles nachgerechnet nach besten Wissen und Gewissen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+ warum ist die ursprüngliche Funktionalität Wunsch? (Als letztes machen </a:t>
            </a:r>
            <a:r>
              <a:rPr lang="de-DE" dirty="0" err="1"/>
              <a:t>fürn</a:t>
            </a:r>
            <a:r>
              <a:rPr lang="de-DE" dirty="0"/>
              <a:t> roten Farben)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(ca. 3 Minuten)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83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Fragen: Wie ist der Server zustande gekommen? (iterativ) Was kann der jetzt? </a:t>
            </a:r>
          </a:p>
          <a:p>
            <a:endParaRPr lang="de-DE" dirty="0"/>
          </a:p>
          <a:p>
            <a:r>
              <a:rPr lang="de-DE" dirty="0"/>
              <a:t>Beim Server und generell zu Zahlen: ohne Erfahrung schwierig; alles nachgerechnet nach besten Wissen und Gewissen 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+ warum ist die ursprüngliche Funktionalität Wunsch? (Als letztes machen </a:t>
            </a:r>
            <a:r>
              <a:rPr lang="de-DE" dirty="0" err="1"/>
              <a:t>fürn</a:t>
            </a:r>
            <a:r>
              <a:rPr lang="de-DE" dirty="0"/>
              <a:t> roten Farben)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(ca. 3 Minuten)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362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Nutzer können Templates (inkl. Bilder von Graphen) auf Server hoch- und von dort herunterladen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Beinhaltet sowohl Projekt- als auch Einstellungstemplates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WARUM?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Anschauen -&gt; Inspiration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Coole Idee, aber keine Ahnung, wie umsetzen? Projekttemplate herunterladen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WUNSCH?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Serverauslastung schwerer vorhersehbar als bei Online-Projekten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Spam-Schutz? Wie? Ähnlichkeit? </a:t>
            </a:r>
            <a:r>
              <a:rPr lang="de-DE" dirty="0">
                <a:sym typeface="Wingdings" panose="05000000000000000000" pitchFamily="2" charset="2"/>
              </a:rPr>
              <a:t> Aufwendig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Bei Pflichtkriterien auch kein Mehrwert für Punkt 2, da nicht so aufwendige </a:t>
            </a:r>
            <a:r>
              <a:rPr lang="de-DE">
                <a:sym typeface="Wingdings" panose="05000000000000000000" pitchFamily="2" charset="2"/>
              </a:rPr>
              <a:t>Projekte möglich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440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</a:t>
            </a:r>
            <a:r>
              <a:rPr lang="de-DE" dirty="0" err="1"/>
              <a:t>einzelprojekt</a:t>
            </a:r>
            <a:r>
              <a:rPr lang="de-DE" dirty="0"/>
              <a:t>:</a:t>
            </a:r>
          </a:p>
          <a:p>
            <a:r>
              <a:rPr lang="de-DE" dirty="0"/>
              <a:t>Idee: Auch wissen wie viel Cola sie trinkt, gern auch im vergleich zum Kaffee</a:t>
            </a:r>
          </a:p>
          <a:p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möglichkeit</a:t>
            </a:r>
            <a:r>
              <a:rPr lang="de-DE" dirty="0"/>
              <a:t> </a:t>
            </a:r>
            <a:r>
              <a:rPr lang="de-DE"/>
              <a:t>das hinzuzufügen? </a:t>
            </a:r>
            <a:endParaRPr lang="de-DE" dirty="0"/>
          </a:p>
          <a:p>
            <a:endParaRPr lang="de-DE" dirty="0"/>
          </a:p>
          <a:p>
            <a:r>
              <a:rPr lang="de-DE" dirty="0"/>
              <a:t>Antonia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242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Antonia</a:t>
            </a:r>
          </a:p>
          <a:p>
            <a:r>
              <a:rPr lang="de-DE" dirty="0"/>
              <a:t>(90 sec)</a:t>
            </a:r>
          </a:p>
          <a:p>
            <a:r>
              <a:rPr lang="de-DE" dirty="0"/>
              <a:t>Coole Idee:</a:t>
            </a:r>
          </a:p>
          <a:p>
            <a:r>
              <a:rPr lang="de-DE" dirty="0"/>
              <a:t>Zeilen &amp; Spalten hinzufügen</a:t>
            </a:r>
          </a:p>
          <a:p>
            <a:r>
              <a:rPr lang="de-DE" dirty="0"/>
              <a:t>Neue Ideen der Nutzenden umsetzbar</a:t>
            </a:r>
          </a:p>
          <a:p>
            <a:r>
              <a:rPr lang="de-DE" dirty="0"/>
              <a:t>Korrekturmöglichkeiten von ganz alten Daten</a:t>
            </a:r>
          </a:p>
          <a:p>
            <a:r>
              <a:rPr lang="de-DE" dirty="0"/>
              <a:t>Muss nicht alles neu gemacht 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Hohes Konfliktpotential durch Spalten und Zeilen hinzufügen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Hilft der </a:t>
            </a:r>
            <a:r>
              <a:rPr lang="de-DE" dirty="0" err="1"/>
              <a:t>Intuitivität</a:t>
            </a:r>
            <a:r>
              <a:rPr lang="de-DE" dirty="0"/>
              <a:t> nicht</a:t>
            </a:r>
          </a:p>
          <a:p>
            <a:pPr marL="171450" indent="-171450">
              <a:buFontTx/>
              <a:buChar char="-"/>
            </a:pPr>
            <a:r>
              <a:rPr lang="de-DE" dirty="0"/>
              <a:t>Bringt noch nicht so einen großen </a:t>
            </a:r>
            <a:r>
              <a:rPr lang="de-DE" dirty="0" err="1"/>
              <a:t>mehrwert</a:t>
            </a:r>
            <a:r>
              <a:rPr lang="de-DE" dirty="0"/>
              <a:t>, da noch wenig Graphen und die Projekte generell noch nicht so komplex. </a:t>
            </a:r>
          </a:p>
          <a:p>
            <a:pPr marL="171450" indent="-171450">
              <a:buFontTx/>
              <a:buChar char="-"/>
            </a:pPr>
            <a:r>
              <a:rPr lang="de-DE" dirty="0"/>
              <a:t>Schöne Funktion aber eher weitergehend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854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Nutzer kann Mapping Tabelle -&gt; Graph einstellen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Beinhaltet Spalte -&gt; Achse, aber auch Funktionen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WARUM?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Neue Graphen sind u.U. nicht automatisch </a:t>
            </a:r>
            <a:r>
              <a:rPr lang="de-DE" dirty="0" err="1"/>
              <a:t>mappbar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Neue Datentypen ebenfalls nicht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Was, wenn ich Zeit nicht nur als X-Achse haben will?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Automatisch schwierig (eigenes Forschungsfeld), deshalb manuell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WUNSCH?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Pflichtkriterien schlicht nicht notwendig / sinnvoll (</a:t>
            </a:r>
            <a:r>
              <a:rPr lang="de-DE" dirty="0">
                <a:sym typeface="Wingdings" panose="05000000000000000000" pitchFamily="2" charset="2"/>
              </a:rPr>
              <a:t>Verwirrung)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Aufwendige Checks, ob Datentypen überhaupt anwendbar sind für ein Diagramm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10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Antonia</a:t>
            </a:r>
          </a:p>
          <a:p>
            <a:r>
              <a:rPr lang="de-DE" dirty="0"/>
              <a:t>(90 sec)</a:t>
            </a:r>
          </a:p>
          <a:p>
            <a:r>
              <a:rPr lang="de-DE" dirty="0"/>
              <a:t>Coole Idee:</a:t>
            </a:r>
          </a:p>
          <a:p>
            <a:r>
              <a:rPr lang="de-DE" dirty="0"/>
              <a:t>Zeilen &amp; Spalten hinzufügen</a:t>
            </a:r>
          </a:p>
          <a:p>
            <a:r>
              <a:rPr lang="de-DE" dirty="0"/>
              <a:t>Neue Ideen der Nutzenden umsetzbar</a:t>
            </a:r>
          </a:p>
          <a:p>
            <a:r>
              <a:rPr lang="de-DE" dirty="0"/>
              <a:t>Korrekturmöglichkeiten von ganz alten Daten</a:t>
            </a:r>
          </a:p>
          <a:p>
            <a:r>
              <a:rPr lang="de-DE" dirty="0"/>
              <a:t>Muss nicht alles neu gemacht 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Hohes Konfliktpotential durch Spalten und Zeilen hinzufügen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Hilft der </a:t>
            </a:r>
            <a:r>
              <a:rPr lang="de-DE" dirty="0" err="1"/>
              <a:t>Intuitivität</a:t>
            </a:r>
            <a:r>
              <a:rPr lang="de-DE" dirty="0"/>
              <a:t> nicht</a:t>
            </a:r>
          </a:p>
          <a:p>
            <a:pPr marL="171450" indent="-171450">
              <a:buFontTx/>
              <a:buChar char="-"/>
            </a:pPr>
            <a:r>
              <a:rPr lang="de-DE" dirty="0"/>
              <a:t>Bringt noch nicht so einen großen </a:t>
            </a:r>
            <a:r>
              <a:rPr lang="de-DE" dirty="0" err="1"/>
              <a:t>mehrwert</a:t>
            </a:r>
            <a:r>
              <a:rPr lang="de-DE" dirty="0"/>
              <a:t>, da noch wenig Graphen und die Projekte generell noch nicht so komplex. </a:t>
            </a:r>
          </a:p>
          <a:p>
            <a:pPr marL="171450" indent="-171450">
              <a:buFontTx/>
              <a:buChar char="-"/>
            </a:pPr>
            <a:r>
              <a:rPr lang="de-DE" dirty="0"/>
              <a:t>Schöne Funktion aber eher weitergehend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348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30 sec</a:t>
            </a:r>
          </a:p>
          <a:p>
            <a:r>
              <a:rPr lang="de-DE"/>
              <a:t>Merlin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474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will wissen, wieviel Kaffee sie trinkt –&gt; Mitschreiben um Überblick; als Graph</a:t>
            </a:r>
          </a:p>
          <a:p>
            <a:r>
              <a:rPr lang="de-DE" dirty="0"/>
              <a:t>App runterladen</a:t>
            </a:r>
          </a:p>
          <a:p>
            <a:r>
              <a:rPr lang="de-DE" dirty="0"/>
              <a:t>(1 min)</a:t>
            </a:r>
          </a:p>
          <a:p>
            <a:endParaRPr lang="de-DE" dirty="0"/>
          </a:p>
          <a:p>
            <a:r>
              <a:rPr lang="de-DE" dirty="0"/>
              <a:t>Merlin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3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will wissen, wieviel Kaffee sie trinkt –&gt; Mitschreiben um Überblick; als Graph</a:t>
            </a:r>
          </a:p>
          <a:p>
            <a:r>
              <a:rPr lang="de-DE" dirty="0"/>
              <a:t>App runterladen</a:t>
            </a:r>
          </a:p>
          <a:p>
            <a:r>
              <a:rPr lang="de-DE" dirty="0"/>
              <a:t>(1 min)</a:t>
            </a:r>
          </a:p>
          <a:p>
            <a:endParaRPr lang="de-DE" dirty="0"/>
          </a:p>
          <a:p>
            <a:r>
              <a:rPr lang="de-DE" dirty="0"/>
              <a:t>Merlin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57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Vision: wo wollen wir hin? </a:t>
            </a:r>
          </a:p>
          <a:p>
            <a:pPr marL="171450" indent="-171450">
              <a:buFontTx/>
              <a:buChar char="-"/>
            </a:pPr>
            <a:r>
              <a:rPr lang="de-DE" dirty="0"/>
              <a:t>Daten sammeln (zu beliebigen Themen)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schnell</a:t>
            </a:r>
          </a:p>
          <a:p>
            <a:pPr marL="171450" indent="-171450">
              <a:buFontTx/>
              <a:buChar char="-"/>
            </a:pPr>
            <a:r>
              <a:rPr lang="de-DE" dirty="0"/>
              <a:t>Graphisch Darstellen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Intuitiver nutzbar als z.B. Excel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(Gruppe)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57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Herunterbrechen auf Pflichtkriterien</a:t>
            </a:r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In sich geschlossen</a:t>
            </a:r>
          </a:p>
          <a:p>
            <a:pPr marL="171450" indent="-171450">
              <a:buFontTx/>
              <a:buChar char="-"/>
            </a:pPr>
            <a:r>
              <a:rPr lang="de-DE" dirty="0"/>
              <a:t>Gut erweiterbar</a:t>
            </a:r>
          </a:p>
          <a:p>
            <a:pPr marL="171450" indent="-171450">
              <a:buFontTx/>
              <a:buChar char="-"/>
            </a:pPr>
            <a:r>
              <a:rPr lang="de-DE" dirty="0"/>
              <a:t>Weiterhin intuitiv nutzbar (=&gt; Zielsetzung)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00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Resultat für die Pflichtkriterien/App </a:t>
            </a:r>
          </a:p>
          <a:p>
            <a:pPr marL="171450" indent="-171450">
              <a:buFontTx/>
              <a:buChar char="-"/>
            </a:pPr>
            <a:r>
              <a:rPr lang="de-DE" dirty="0"/>
              <a:t>Eingeschränkte Funktionalität des Servers</a:t>
            </a:r>
          </a:p>
          <a:p>
            <a:pPr marL="171450" indent="-171450">
              <a:buFontTx/>
              <a:buChar char="-"/>
            </a:pPr>
            <a:r>
              <a:rPr lang="de-DE" dirty="0"/>
              <a:t>Weniger Graphen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Weniger individuelles Projekt</a:t>
            </a:r>
          </a:p>
          <a:p>
            <a:pPr marL="171450" indent="-171450">
              <a:buFontTx/>
              <a:buChar char="-"/>
            </a:pPr>
            <a:r>
              <a:rPr lang="de-DE" dirty="0"/>
              <a:t>Beschränktere Möglichkeiten, die Projekttabelle zu bearbeiten 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86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Modularität</a:t>
            </a:r>
          </a:p>
          <a:p>
            <a:pPr marL="171450" indent="-171450">
              <a:buFontTx/>
              <a:buChar char="-"/>
            </a:pPr>
            <a:r>
              <a:rPr lang="de-DE" dirty="0"/>
              <a:t>Gerade weil die Pflichtkriterien eingeschränkt sind:</a:t>
            </a:r>
          </a:p>
          <a:p>
            <a:pPr marL="171450" indent="-171450">
              <a:buFontTx/>
              <a:buChar char="-"/>
            </a:pPr>
            <a:r>
              <a:rPr lang="de-DE" dirty="0"/>
              <a:t>Z.B. Leicht neue </a:t>
            </a:r>
            <a:r>
              <a:rPr lang="de-DE" dirty="0" err="1"/>
              <a:t>Graphtypen</a:t>
            </a:r>
            <a:r>
              <a:rPr lang="de-DE" dirty="0"/>
              <a:t> hinzuzufügen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&gt; </a:t>
            </a:r>
            <a:r>
              <a:rPr lang="de-DE" dirty="0" err="1"/>
              <a:t>auswirkung</a:t>
            </a:r>
            <a:r>
              <a:rPr lang="de-DE" dirty="0"/>
              <a:t> auf den Entwurf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(30 sec)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05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Alice und ihre Freunde.</a:t>
            </a:r>
          </a:p>
          <a:p>
            <a:r>
              <a:rPr lang="de-DE" dirty="0"/>
              <a:t>Ihre Freunde finden das cool , wollen das zusammen machen. </a:t>
            </a:r>
          </a:p>
          <a:p>
            <a:endParaRPr lang="de-DE" dirty="0"/>
          </a:p>
          <a:p>
            <a:r>
              <a:rPr lang="de-DE" dirty="0"/>
              <a:t>(1 min)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528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können die jetzt tun?</a:t>
            </a:r>
          </a:p>
          <a:p>
            <a:pPr marL="171450" indent="-171450">
              <a:buFontTx/>
              <a:buChar char="-"/>
            </a:pPr>
            <a:r>
              <a:rPr lang="de-DE" dirty="0"/>
              <a:t>Man kann ein Projekt erstellen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Mit anderen Teilen</a:t>
            </a:r>
          </a:p>
          <a:p>
            <a:pPr marL="171450" indent="-171450">
              <a:buFontTx/>
              <a:buChar char="-"/>
            </a:pPr>
            <a:r>
              <a:rPr lang="de-DE" dirty="0"/>
              <a:t>Jeder kann seine Daten eintragen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Kann Templates hoch und runterladen --&gt; </a:t>
            </a:r>
            <a:r>
              <a:rPr lang="de-DE" dirty="0" err="1"/>
              <a:t>inspiration</a:t>
            </a:r>
            <a:r>
              <a:rPr lang="de-DE" dirty="0"/>
              <a:t> von anderen und eigene gute Ideen teilen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(1 min)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71DCC-59BE-AC49-AB64-566F33E6A23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05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07ABE-546E-C847-AD1E-0927EECB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DA72CA-5686-654D-B482-BE4D6C531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8887A2-5ECF-B844-AA05-9D398E32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60D4B-79DE-A249-848D-C9676FB0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720E9-62A9-8E4C-BC26-CC6F4096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02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6474C-C3FF-1046-A85C-C84157EC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058012-D290-9D4C-83BB-B3FAAC5D1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FAC96-F25D-4944-9B32-827F4DC4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1648FA-C64B-484E-9186-62EDE9C2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7160A4-40EE-E641-BC81-E0017510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21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DFEA52-EC97-BB4A-8B4A-2811FE541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38FD21-AB2E-E642-B313-27EFDA367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A040C2-53BC-384E-AD59-E59DB3FC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0DBE2-3EC8-9A4A-AE72-66810ADC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34D35C-4D2B-1340-AD7F-269CFDF6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0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6F090-0603-0743-97FC-37212E78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701941-59B9-9442-886B-756AD6E3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18E8AA-4E77-B045-96C9-F38774F8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51280-10BC-0F40-BA33-D887065A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580442-A4F8-C04A-9295-FC26A8B2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5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29020-C593-3D48-8430-77C491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FF44F5-9008-BA4E-B19B-C2BBDAF5F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01AEC2-E7FB-DA44-8B02-863B837C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6B2FCF-D53E-5348-8B85-5F8A8192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C6B4C0-2DA5-CD4C-B3A4-C43F4A51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2A8A08-AD1B-3B49-A958-EB8EE489F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2EA9AA-264E-C147-AD12-05F459A08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6A3F43-A0C3-1C4C-9491-E3987837E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0B09F1-1EC3-3341-961E-BEDF2F6C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1E4053-981E-EF44-828C-38B407BA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F7B15E-9D8E-8D48-9019-7E24D25F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7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9DD4B-3287-1240-8120-A0E32D55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08E50A-9D28-9840-8AC1-70042DDE8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02B0A9-8C57-6649-B624-A685AEF3B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974E55-C37B-BF48-B04D-1FBE19114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F94B7D-25AD-F44B-963E-65C04521F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B15D8B-97A4-194A-9B70-F03F9EB6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1C43A1-B077-7646-81A7-14556906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64577C-E7F2-AF4F-9FA7-91C493B5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9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74884-140F-C240-A15D-708B96FE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8567A51-D563-0740-93CC-184DE829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8FFD31-BC89-2042-A874-17E88D04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17641A-D097-EF46-AFAE-C7540B7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00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0471273-0A5F-7E4B-A503-AAAE654B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C927C4-8E54-D94B-B8DC-0611FF7D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4B627F-BCB4-C744-9535-DC30BD17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50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AB698-35C2-6D48-96D0-240286C5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08EC35-CCA1-E949-9A02-B7DAC177D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891C40-26E4-8C46-AE87-4B95117E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F241DE-26E6-7549-8A29-6D9D1BD0C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C053C3-72BB-D84A-A3D5-191315C7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7ACBB1-C4FF-EB4E-B72E-EA728A26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63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F5885-7724-8F44-BEBC-905C197A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A9F7A66-0E31-B647-9D5D-6273FE80F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4680CD-F13F-8A49-B5B1-ED917479F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2C6AA7-DA04-4140-B535-1356A215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B078B5-B23E-4241-8F85-BF82A7EF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119366-38F1-1249-A30B-327BC15C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4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4EF2C00-C19E-704C-897C-31733342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9F4279-F1D8-4742-A858-4DFC063F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5CA5A-3C88-5647-AFF2-6B3AAE105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03.12.21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151A6-08D3-6542-AA70-C4BBC3E8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A4B73A-28DF-FA4A-95E0-DB6FB8CA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51030-1712-A844-813B-C453E8FB81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73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6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10" Type="http://schemas.openxmlformats.org/officeDocument/2006/relationships/image" Target="../media/image13.svg"/><Relationship Id="rId4" Type="http://schemas.openxmlformats.org/officeDocument/2006/relationships/image" Target="../media/image2.sv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1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svg"/><Relationship Id="rId11" Type="http://schemas.openxmlformats.org/officeDocument/2006/relationships/image" Target="../media/image74.svg"/><Relationship Id="rId5" Type="http://schemas.openxmlformats.org/officeDocument/2006/relationships/image" Target="../media/image69.png"/><Relationship Id="rId10" Type="http://schemas.openxmlformats.org/officeDocument/2006/relationships/image" Target="../media/image73.png"/><Relationship Id="rId4" Type="http://schemas.openxmlformats.org/officeDocument/2006/relationships/image" Target="../media/image2.svg"/><Relationship Id="rId9" Type="http://schemas.openxmlformats.org/officeDocument/2006/relationships/image" Target="../media/image7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chart" Target="../charts/chart2.xml"/><Relationship Id="rId4" Type="http://schemas.openxmlformats.org/officeDocument/2006/relationships/image" Target="../media/image21.sv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chart" Target="../charts/chart3.xml"/><Relationship Id="rId10" Type="http://schemas.openxmlformats.org/officeDocument/2006/relationships/image" Target="../media/image27.png"/><Relationship Id="rId4" Type="http://schemas.openxmlformats.org/officeDocument/2006/relationships/image" Target="../media/image19.sv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18" Type="http://schemas.openxmlformats.org/officeDocument/2006/relationships/image" Target="../media/image46.svg"/><Relationship Id="rId26" Type="http://schemas.openxmlformats.org/officeDocument/2006/relationships/image" Target="../media/image54.sv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4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24" Type="http://schemas.openxmlformats.org/officeDocument/2006/relationships/image" Target="../media/image52.sv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svg"/><Relationship Id="rId10" Type="http://schemas.openxmlformats.org/officeDocument/2006/relationships/image" Target="../media/image38.svg"/><Relationship Id="rId19" Type="http://schemas.openxmlformats.org/officeDocument/2006/relationships/image" Target="../media/image47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Relationship Id="rId22" Type="http://schemas.openxmlformats.org/officeDocument/2006/relationships/image" Target="../media/image50.svg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B5113-CE09-B446-B2E2-675C5BD5E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Definitionsphase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861DFD-0FBB-2644-92A8-D1685223E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PSE Gruppe 2 </a:t>
            </a:r>
          </a:p>
          <a:p>
            <a:r>
              <a:rPr lang="de-DE" dirty="0"/>
              <a:t>„Daily Data“</a:t>
            </a:r>
          </a:p>
          <a:p>
            <a:r>
              <a:rPr lang="de-DE" dirty="0"/>
              <a:t>Anton </a:t>
            </a:r>
            <a:r>
              <a:rPr lang="de-DE" dirty="0" err="1"/>
              <a:t>Kadelbach</a:t>
            </a:r>
            <a:r>
              <a:rPr lang="de-DE" dirty="0"/>
              <a:t>, Antonia </a:t>
            </a:r>
            <a:r>
              <a:rPr lang="de-DE" dirty="0" err="1"/>
              <a:t>Heiming</a:t>
            </a:r>
            <a:r>
              <a:rPr lang="de-DE" dirty="0"/>
              <a:t>, Arne Kuchenbecker, Merlin </a:t>
            </a:r>
            <a:r>
              <a:rPr lang="de-DE" dirty="0" err="1"/>
              <a:t>Opp</a:t>
            </a:r>
            <a:r>
              <a:rPr lang="de-DE" dirty="0"/>
              <a:t>, Robin Amann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403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13D491-8C48-3B48-B7A7-9A1A19F4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634BA-8B50-9C43-B444-B14C24B9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10</a:t>
            </a:fld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6D2EED2-F805-BF44-9E1D-4E1A0CE8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Auslastung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C6F63C1-D8A5-004D-BC0E-AF1876488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Damm-</a:t>
            </a:r>
            <a:r>
              <a:rPr lang="de-DE" dirty="0" err="1"/>
              <a:t>Prinizip</a:t>
            </a:r>
            <a:endParaRPr lang="de-DE" dirty="0"/>
          </a:p>
          <a:p>
            <a:r>
              <a:rPr lang="de-DE" dirty="0" err="1"/>
              <a:t>Bottlenecks</a:t>
            </a:r>
            <a:endParaRPr lang="de-DE" dirty="0"/>
          </a:p>
          <a:p>
            <a:pPr lvl="1"/>
            <a:r>
              <a:rPr lang="de-DE" dirty="0"/>
              <a:t>Datendurchsatz</a:t>
            </a:r>
          </a:p>
          <a:p>
            <a:pPr lvl="1"/>
            <a:r>
              <a:rPr lang="de-DE" dirty="0"/>
              <a:t>Speicher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" name="Grafik 9" descr="Filter Silhouette">
            <a:extLst>
              <a:ext uri="{FF2B5EF4-FFF2-40B4-BE49-F238E27FC236}">
                <a16:creationId xmlns:a16="http://schemas.microsoft.com/office/drawing/2014/main" id="{E310FD75-BAF0-B240-BE35-270AF7F8A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2241" y="778524"/>
            <a:ext cx="4971761" cy="4971761"/>
          </a:xfrm>
          <a:prstGeom prst="rect">
            <a:avLst/>
          </a:prstGeom>
        </p:spPr>
      </p:pic>
      <p:pic>
        <p:nvPicPr>
          <p:cNvPr id="13" name="Grafik 12" descr="Mitarbeiterausweis Silhouette">
            <a:extLst>
              <a:ext uri="{FF2B5EF4-FFF2-40B4-BE49-F238E27FC236}">
                <a16:creationId xmlns:a16="http://schemas.microsoft.com/office/drawing/2014/main" id="{75FD593C-CD0F-C347-A3FD-010D8662E5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8469453" y="867998"/>
            <a:ext cx="681542" cy="681542"/>
          </a:xfrm>
          <a:prstGeom prst="rect">
            <a:avLst/>
          </a:prstGeom>
        </p:spPr>
      </p:pic>
      <p:pic>
        <p:nvPicPr>
          <p:cNvPr id="14" name="Grafik 13" descr="Mitarbeiterausweis Silhouette">
            <a:extLst>
              <a:ext uri="{FF2B5EF4-FFF2-40B4-BE49-F238E27FC236}">
                <a16:creationId xmlns:a16="http://schemas.microsoft.com/office/drawing/2014/main" id="{8E43D681-24CC-DE4E-A12A-D868F2930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9150995" y="867998"/>
            <a:ext cx="681542" cy="681542"/>
          </a:xfrm>
          <a:prstGeom prst="rect">
            <a:avLst/>
          </a:prstGeom>
        </p:spPr>
      </p:pic>
      <p:pic>
        <p:nvPicPr>
          <p:cNvPr id="15" name="Grafik 14" descr="Mitarbeiterausweis Silhouette">
            <a:extLst>
              <a:ext uri="{FF2B5EF4-FFF2-40B4-BE49-F238E27FC236}">
                <a16:creationId xmlns:a16="http://schemas.microsoft.com/office/drawing/2014/main" id="{A36C0AF7-7450-7444-90AC-A2E2F8F5B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7106369" y="867998"/>
            <a:ext cx="681542" cy="681542"/>
          </a:xfrm>
          <a:prstGeom prst="rect">
            <a:avLst/>
          </a:prstGeom>
        </p:spPr>
      </p:pic>
      <p:pic>
        <p:nvPicPr>
          <p:cNvPr id="16" name="Grafik 15" descr="Mitarbeiterausweis Silhouette">
            <a:extLst>
              <a:ext uri="{FF2B5EF4-FFF2-40B4-BE49-F238E27FC236}">
                <a16:creationId xmlns:a16="http://schemas.microsoft.com/office/drawing/2014/main" id="{AA422057-704F-E44C-9CD2-1011CD9ABC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7787911" y="867998"/>
            <a:ext cx="681542" cy="681542"/>
          </a:xfrm>
          <a:prstGeom prst="rect">
            <a:avLst/>
          </a:prstGeom>
        </p:spPr>
      </p:pic>
      <p:pic>
        <p:nvPicPr>
          <p:cNvPr id="19" name="Grafik 18" descr="Mitarbeiterausweis Silhouette">
            <a:extLst>
              <a:ext uri="{FF2B5EF4-FFF2-40B4-BE49-F238E27FC236}">
                <a16:creationId xmlns:a16="http://schemas.microsoft.com/office/drawing/2014/main" id="{B48EFAF9-A4C8-5244-BC93-208E0341A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6483303" y="796236"/>
            <a:ext cx="681542" cy="681542"/>
          </a:xfrm>
          <a:prstGeom prst="rect">
            <a:avLst/>
          </a:prstGeom>
        </p:spPr>
      </p:pic>
      <p:pic>
        <p:nvPicPr>
          <p:cNvPr id="20" name="Grafik 19" descr="Mitarbeiterausweis Silhouette">
            <a:extLst>
              <a:ext uri="{FF2B5EF4-FFF2-40B4-BE49-F238E27FC236}">
                <a16:creationId xmlns:a16="http://schemas.microsoft.com/office/drawing/2014/main" id="{DBDECE99-C576-0644-9429-E0D69AA28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884661">
            <a:off x="5704133" y="1337748"/>
            <a:ext cx="681542" cy="681542"/>
          </a:xfrm>
          <a:prstGeom prst="rect">
            <a:avLst/>
          </a:prstGeom>
        </p:spPr>
      </p:pic>
      <p:pic>
        <p:nvPicPr>
          <p:cNvPr id="24" name="Grafik 23" descr="Verbotsschild Silhouette">
            <a:extLst>
              <a:ext uri="{FF2B5EF4-FFF2-40B4-BE49-F238E27FC236}">
                <a16:creationId xmlns:a16="http://schemas.microsoft.com/office/drawing/2014/main" id="{09E3B99C-90FF-C143-8066-9CDA8D4FA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2607" y="1161937"/>
            <a:ext cx="1151844" cy="115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13D491-8C48-3B48-B7A7-9A1A19F4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A634BA-8B50-9C43-B444-B14C24B9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11</a:t>
            </a:fld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6D2EED2-F805-BF44-9E1D-4E1A0CE8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Prinzipien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C6F63C1-D8A5-004D-BC0E-AF1876488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Datenschutz</a:t>
            </a:r>
          </a:p>
          <a:p>
            <a:r>
              <a:rPr lang="de-DE" dirty="0"/>
              <a:t>Sicherheit</a:t>
            </a:r>
          </a:p>
          <a:p>
            <a:endParaRPr lang="de-DE" dirty="0"/>
          </a:p>
        </p:txBody>
      </p:sp>
      <p:pic>
        <p:nvPicPr>
          <p:cNvPr id="9" name="Grafik 8" descr="Sperren mit einfarbiger Füllung">
            <a:extLst>
              <a:ext uri="{FF2B5EF4-FFF2-40B4-BE49-F238E27FC236}">
                <a16:creationId xmlns:a16="http://schemas.microsoft.com/office/drawing/2014/main" id="{4051A9D0-1950-C547-9B29-4A5D6AA9B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3751" y="2761817"/>
            <a:ext cx="3422073" cy="3422073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E09D84A0-6B09-7C48-AB3B-100B5C9F7BCE}"/>
              </a:ext>
            </a:extLst>
          </p:cNvPr>
          <p:cNvGrpSpPr/>
          <p:nvPr/>
        </p:nvGrpSpPr>
        <p:grpSpPr>
          <a:xfrm>
            <a:off x="2671547" y="3170020"/>
            <a:ext cx="2833255" cy="2833255"/>
            <a:chOff x="2519147" y="3156165"/>
            <a:chExt cx="2833255" cy="2833255"/>
          </a:xfrm>
        </p:grpSpPr>
        <p:pic>
          <p:nvPicPr>
            <p:cNvPr id="13" name="Grafik 12" descr="Mitarbeiterausweis Silhouette">
              <a:extLst>
                <a:ext uri="{FF2B5EF4-FFF2-40B4-BE49-F238E27FC236}">
                  <a16:creationId xmlns:a16="http://schemas.microsoft.com/office/drawing/2014/main" id="{2F3B0C79-028C-FF4D-8DCF-B8D18CDFE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4233" y="3724997"/>
              <a:ext cx="681542" cy="681542"/>
            </a:xfrm>
            <a:prstGeom prst="rect">
              <a:avLst/>
            </a:prstGeom>
          </p:spPr>
        </p:pic>
        <p:pic>
          <p:nvPicPr>
            <p:cNvPr id="14" name="Grafik 13" descr="Mitarbeiterausweis Silhouette">
              <a:extLst>
                <a:ext uri="{FF2B5EF4-FFF2-40B4-BE49-F238E27FC236}">
                  <a16:creationId xmlns:a16="http://schemas.microsoft.com/office/drawing/2014/main" id="{E58C370F-D365-CC44-8B73-2DE693A09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35775" y="3724997"/>
              <a:ext cx="681542" cy="681542"/>
            </a:xfrm>
            <a:prstGeom prst="rect">
              <a:avLst/>
            </a:prstGeom>
          </p:spPr>
        </p:pic>
        <p:pic>
          <p:nvPicPr>
            <p:cNvPr id="15" name="Grafik 14" descr="Mitarbeiterausweis Silhouette">
              <a:extLst>
                <a:ext uri="{FF2B5EF4-FFF2-40B4-BE49-F238E27FC236}">
                  <a16:creationId xmlns:a16="http://schemas.microsoft.com/office/drawing/2014/main" id="{1DD4188D-7793-6441-B2F6-9C9D27954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254233" y="4406539"/>
              <a:ext cx="681542" cy="681542"/>
            </a:xfrm>
            <a:prstGeom prst="rect">
              <a:avLst/>
            </a:prstGeom>
          </p:spPr>
        </p:pic>
        <p:pic>
          <p:nvPicPr>
            <p:cNvPr id="16" name="Grafik 15" descr="Mitarbeiterausweis Silhouette">
              <a:extLst>
                <a:ext uri="{FF2B5EF4-FFF2-40B4-BE49-F238E27FC236}">
                  <a16:creationId xmlns:a16="http://schemas.microsoft.com/office/drawing/2014/main" id="{2D4254AB-CE7D-B84C-B1FA-CFB234866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35775" y="4406539"/>
              <a:ext cx="681542" cy="681542"/>
            </a:xfrm>
            <a:prstGeom prst="rect">
              <a:avLst/>
            </a:prstGeom>
          </p:spPr>
        </p:pic>
        <p:pic>
          <p:nvPicPr>
            <p:cNvPr id="18" name="Grafik 17" descr="Schild Silhouette">
              <a:extLst>
                <a:ext uri="{FF2B5EF4-FFF2-40B4-BE49-F238E27FC236}">
                  <a16:creationId xmlns:a16="http://schemas.microsoft.com/office/drawing/2014/main" id="{19F7C8CF-F7F1-694D-88FB-8F9E96B28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19147" y="3156165"/>
              <a:ext cx="2833255" cy="28332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541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B923A-A1B1-8648-BD87-4A327092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Hochladen von Templates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E0081-E7AC-E740-B2D3-182E8F04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DFCF15-B3DF-E844-B016-FD156676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12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4F14DAB-9492-48F6-9352-749778F15D1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i="1" dirty="0"/>
              <a:t>Warum interessant: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Inspiration für Projekte von anderen Nutzern</a:t>
            </a:r>
          </a:p>
          <a:p>
            <a:r>
              <a:rPr lang="de-DE" dirty="0"/>
              <a:t>Einfache Möglichkeit, aufwendigere Projekte zu starten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52C3776E-0D32-4519-8F17-3FCD3E951196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i="1" dirty="0"/>
              <a:t>Warum Wunschkriterium: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Deutlich schwieriger einschätzbare Serverauslastung</a:t>
            </a:r>
          </a:p>
          <a:p>
            <a:r>
              <a:rPr lang="de-DE" dirty="0"/>
              <a:t>Kein Mehrwert bei Basisdatentypen /-graphen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242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Frau mit einfarbiger Füllung">
            <a:extLst>
              <a:ext uri="{FF2B5EF4-FFF2-40B4-BE49-F238E27FC236}">
                <a16:creationId xmlns:a16="http://schemas.microsoft.com/office/drawing/2014/main" id="{B672DE49-A8E7-7749-A03D-3566A208D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7127" y="1909258"/>
            <a:ext cx="2396836" cy="239683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9FA10C-737D-6347-9EE4-72BB8452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E81763-1F78-3E42-9F48-9FD645C9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13</a:t>
            </a:fld>
            <a:endParaRPr lang="de-DE"/>
          </a:p>
        </p:txBody>
      </p:sp>
      <p:pic>
        <p:nvPicPr>
          <p:cNvPr id="9" name="Grafik 8" descr="Flasche mit einfarbiger Füllung">
            <a:extLst>
              <a:ext uri="{FF2B5EF4-FFF2-40B4-BE49-F238E27FC236}">
                <a16:creationId xmlns:a16="http://schemas.microsoft.com/office/drawing/2014/main" id="{7B071123-7BB5-B442-92A0-B54D32729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3107676"/>
            <a:ext cx="1745673" cy="1745673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B2FF02C6-5F90-7C49-8FB7-4D8FCCE306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1347" y="3034145"/>
            <a:ext cx="1745672" cy="1745672"/>
          </a:xfrm>
          <a:prstGeom prst="rect">
            <a:avLst/>
          </a:prstGeom>
        </p:spPr>
      </p:pic>
      <p:pic>
        <p:nvPicPr>
          <p:cNvPr id="12" name="Grafik 11" descr="Flasche mit einfarbiger Füllung">
            <a:extLst>
              <a:ext uri="{FF2B5EF4-FFF2-40B4-BE49-F238E27FC236}">
                <a16:creationId xmlns:a16="http://schemas.microsoft.com/office/drawing/2014/main" id="{5F0CED33-0E61-D649-ACB7-0C25A3B72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7782" y="1580753"/>
            <a:ext cx="1745673" cy="1745673"/>
          </a:xfrm>
          <a:prstGeom prst="rect">
            <a:avLst/>
          </a:prstGeom>
        </p:spPr>
      </p:pic>
      <p:pic>
        <p:nvPicPr>
          <p:cNvPr id="13" name="Grafik 12" descr="Kaffee mit einfarbiger Füllung">
            <a:extLst>
              <a:ext uri="{FF2B5EF4-FFF2-40B4-BE49-F238E27FC236}">
                <a16:creationId xmlns:a16="http://schemas.microsoft.com/office/drawing/2014/main" id="{C4663941-8982-6347-8B64-E62DB881DD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4403" y="1580753"/>
            <a:ext cx="1745672" cy="1745672"/>
          </a:xfrm>
          <a:prstGeom prst="rect">
            <a:avLst/>
          </a:prstGeom>
        </p:spPr>
      </p:pic>
      <p:pic>
        <p:nvPicPr>
          <p:cNvPr id="14" name="Grafik 13" descr="Fragezeichen mit einfarbiger Füllung">
            <a:extLst>
              <a:ext uri="{FF2B5EF4-FFF2-40B4-BE49-F238E27FC236}">
                <a16:creationId xmlns:a16="http://schemas.microsoft.com/office/drawing/2014/main" id="{376A232C-4C36-C646-A410-41DBABFACA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25635" y="2071254"/>
            <a:ext cx="1925782" cy="19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5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74ED4-EDCA-D748-9952-DF41FD5C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Tabelle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E866CF-B6C6-904C-A6AF-EC2FE1F4D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200" i="1" dirty="0"/>
              <a:t>Warum interessant: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F77B4E-BA8F-CE43-AD46-66DDB1F18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Zeilen &amp; Spalten hinzufügen</a:t>
            </a:r>
          </a:p>
          <a:p>
            <a:r>
              <a:rPr lang="de-DE" dirty="0"/>
              <a:t>Neue Ideen</a:t>
            </a:r>
          </a:p>
          <a:p>
            <a:r>
              <a:rPr lang="de-DE" dirty="0"/>
              <a:t>Korrekturmöglichkeiten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6F35E0-9823-2740-83DB-55B06E5F5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i="1" dirty="0"/>
              <a:t>Warum</a:t>
            </a:r>
            <a:r>
              <a:rPr lang="de-DE" i="1" dirty="0"/>
              <a:t> </a:t>
            </a:r>
            <a:r>
              <a:rPr lang="de-DE" sz="3200" i="1" dirty="0"/>
              <a:t>Wunschkriterium</a:t>
            </a:r>
            <a:r>
              <a:rPr lang="de-DE" i="1" dirty="0"/>
              <a:t>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C29A98-522A-264A-8D1C-712076F2A6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Hohes Konfliktpotential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1B69F8-AAC1-0E49-9404-022CA493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C61CAB0-7EAB-BD43-A102-C100EFF2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13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B81A3-B09F-9E4F-99C9-B6FA2953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Parametrisierung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E5153A-0133-6446-8E9C-1E524EC4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177281-6097-E248-B00D-0814B488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15</a:t>
            </a:fld>
            <a:endParaRPr lang="de-DE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8A76C604-608B-4DA8-92CD-CD20B2C5939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i="1" dirty="0"/>
              <a:t>Warum interessant: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Neue Graphen</a:t>
            </a:r>
          </a:p>
          <a:p>
            <a:r>
              <a:rPr lang="de-DE" dirty="0"/>
              <a:t>Neue Datentypen</a:t>
            </a:r>
          </a:p>
          <a:p>
            <a:r>
              <a:rPr lang="de-DE" dirty="0"/>
              <a:t>Andere Verwendung der existierende Graphen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2809ED00-FEDA-4690-A59A-884CFB5FDA2C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i="1" dirty="0"/>
              <a:t>Warum Wunschkriterium: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Bei Basisdatentypen /-graphen nicht notwendig</a:t>
            </a:r>
          </a:p>
          <a:p>
            <a:r>
              <a:rPr lang="de-DE" dirty="0"/>
              <a:t>Teilweise aufwendige Checks notwendig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171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74ED4-EDCA-D748-9952-DF41FD5C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Mehrere Graphen pro Projekt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E866CF-B6C6-904C-A6AF-EC2FE1F4D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3200" i="1" dirty="0"/>
              <a:t>Warum interessant: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F77B4E-BA8F-CE43-AD46-66DDB1F18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6F35E0-9823-2740-83DB-55B06E5F5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3200" i="1" dirty="0"/>
              <a:t>Warum</a:t>
            </a:r>
            <a:r>
              <a:rPr lang="de-DE" i="1" dirty="0"/>
              <a:t> </a:t>
            </a:r>
            <a:r>
              <a:rPr lang="de-DE" sz="3200" i="1" dirty="0"/>
              <a:t>Wunschkriterium</a:t>
            </a:r>
            <a:r>
              <a:rPr lang="de-DE" i="1" dirty="0"/>
              <a:t>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C29A98-522A-264A-8D1C-712076F2A6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. Parametrisierung</a:t>
            </a:r>
          </a:p>
          <a:p>
            <a:pPr marL="0" indent="0">
              <a:buNone/>
            </a:pPr>
            <a:r>
              <a:rPr lang="de-DE" dirty="0"/>
              <a:t>. Nur 2 </a:t>
            </a:r>
            <a:r>
              <a:rPr lang="de-DE" dirty="0" err="1"/>
              <a:t>Graphentypen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1B69F8-AAC1-0E49-9404-022CA493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C61CAB0-7EAB-BD43-A102-C100EFF2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3933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56F96-2663-1843-9DF5-B4DC2FA1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7317FD-441A-5B4A-B893-AADA5622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17</a:t>
            </a:fld>
            <a:endParaRPr lang="de-DE"/>
          </a:p>
        </p:txBody>
      </p:sp>
      <p:pic>
        <p:nvPicPr>
          <p:cNvPr id="6" name="Inhaltsplatzhalter 6" descr="Frau mit einfarbiger Füllung">
            <a:extLst>
              <a:ext uri="{FF2B5EF4-FFF2-40B4-BE49-F238E27FC236}">
                <a16:creationId xmlns:a16="http://schemas.microsoft.com/office/drawing/2014/main" id="{E99C643D-80E7-9B45-967B-B3AB62E24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0982" y="1812276"/>
            <a:ext cx="2396836" cy="2396836"/>
          </a:xfrm>
        </p:spPr>
      </p:pic>
      <p:pic>
        <p:nvPicPr>
          <p:cNvPr id="8" name="Grafik 7" descr="Ausrufezeichen mit einfarbiger Füllung">
            <a:extLst>
              <a:ext uri="{FF2B5EF4-FFF2-40B4-BE49-F238E27FC236}">
                <a16:creationId xmlns:a16="http://schemas.microsoft.com/office/drawing/2014/main" id="{33CE8139-0AB5-474A-A8C6-9B35BBAE6E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8091" y="2071253"/>
            <a:ext cx="2029692" cy="2029692"/>
          </a:xfrm>
          <a:prstGeom prst="rect">
            <a:avLst/>
          </a:prstGeom>
        </p:spPr>
      </p:pic>
      <p:graphicFrame>
        <p:nvGraphicFramePr>
          <p:cNvPr id="11" name="Diagramm 10">
            <a:extLst>
              <a:ext uri="{FF2B5EF4-FFF2-40B4-BE49-F238E27FC236}">
                <a16:creationId xmlns:a16="http://schemas.microsoft.com/office/drawing/2014/main" id="{5A943DF7-72BA-C34B-8B66-EDE77FD5F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457885"/>
              </p:ext>
            </p:extLst>
          </p:nvPr>
        </p:nvGraphicFramePr>
        <p:xfrm>
          <a:off x="6001327" y="1738361"/>
          <a:ext cx="5352473" cy="3381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9" name="Grafik 8" descr="Flasche mit einfarbiger Füllung">
            <a:extLst>
              <a:ext uri="{FF2B5EF4-FFF2-40B4-BE49-F238E27FC236}">
                <a16:creationId xmlns:a16="http://schemas.microsoft.com/office/drawing/2014/main" id="{1A591931-F4BC-1A47-BBB7-0995AB2CB4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76295" y="4610677"/>
            <a:ext cx="1745673" cy="1745673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934E816D-FFFC-0540-BCFE-DF29F789BD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1968" y="4610678"/>
            <a:ext cx="1745672" cy="174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8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02554-BCBF-044C-9749-B37622C4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10CDC-20F3-3441-9BF1-93AF0D86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E31D69-9E66-B649-8033-2CA9F621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 descr="Frau mit einfarbiger Füllung">
            <a:extLst>
              <a:ext uri="{FF2B5EF4-FFF2-40B4-BE49-F238E27FC236}">
                <a16:creationId xmlns:a16="http://schemas.microsoft.com/office/drawing/2014/main" id="{6FEC9959-BBB4-4349-9B9B-8A772870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7418" y="2309698"/>
            <a:ext cx="2632364" cy="2632364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666A4CFE-E5F3-407C-AEBD-EBD7310491F9}"/>
              </a:ext>
            </a:extLst>
          </p:cNvPr>
          <p:cNvSpPr/>
          <p:nvPr/>
        </p:nvSpPr>
        <p:spPr>
          <a:xfrm>
            <a:off x="5623675" y="2233700"/>
            <a:ext cx="650471" cy="671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2" name="Grafik 11" descr="Müdes Gesicht mit einfarbiger Füllung mit einfarbiger Füllung">
            <a:extLst>
              <a:ext uri="{FF2B5EF4-FFF2-40B4-BE49-F238E27FC236}">
                <a16:creationId xmlns:a16="http://schemas.microsoft.com/office/drawing/2014/main" id="{7982447E-A225-4405-89DA-52EB8CAE2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86400" y="2126929"/>
            <a:ext cx="914400" cy="914400"/>
          </a:xfrm>
          <a:prstGeom prst="rect">
            <a:avLst/>
          </a:prstGeom>
        </p:spPr>
      </p:pic>
      <p:pic>
        <p:nvPicPr>
          <p:cNvPr id="20" name="Grafik 19" descr="Bücher mit einfarbiger Füllung">
            <a:extLst>
              <a:ext uri="{FF2B5EF4-FFF2-40B4-BE49-F238E27FC236}">
                <a16:creationId xmlns:a16="http://schemas.microsoft.com/office/drawing/2014/main" id="{ECA12507-03D9-47CE-931A-B4A23DEDB3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2447" y="3132044"/>
            <a:ext cx="914400" cy="914400"/>
          </a:xfrm>
          <a:prstGeom prst="rect">
            <a:avLst/>
          </a:prstGeom>
        </p:spPr>
      </p:pic>
      <p:pic>
        <p:nvPicPr>
          <p:cNvPr id="21" name="Grafik 20" descr="Bücher mit einfarbiger Füllung">
            <a:extLst>
              <a:ext uri="{FF2B5EF4-FFF2-40B4-BE49-F238E27FC236}">
                <a16:creationId xmlns:a16="http://schemas.microsoft.com/office/drawing/2014/main" id="{A597B6EE-EE70-4F95-9603-E400B9B2A7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47967" y="3681319"/>
            <a:ext cx="914400" cy="914400"/>
          </a:xfrm>
          <a:prstGeom prst="rect">
            <a:avLst/>
          </a:prstGeom>
        </p:spPr>
      </p:pic>
      <p:pic>
        <p:nvPicPr>
          <p:cNvPr id="22" name="Grafik 21" descr="Bücher mit einfarbiger Füllung">
            <a:extLst>
              <a:ext uri="{FF2B5EF4-FFF2-40B4-BE49-F238E27FC236}">
                <a16:creationId xmlns:a16="http://schemas.microsoft.com/office/drawing/2014/main" id="{4905DCBB-E0CD-4DEC-8CBC-1B030CA913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47407" y="3859120"/>
            <a:ext cx="914400" cy="914400"/>
          </a:xfrm>
          <a:prstGeom prst="rect">
            <a:avLst/>
          </a:prstGeom>
        </p:spPr>
      </p:pic>
      <p:pic>
        <p:nvPicPr>
          <p:cNvPr id="23" name="Grafik 22" descr="Bücher mit einfarbiger Füllung">
            <a:extLst>
              <a:ext uri="{FF2B5EF4-FFF2-40B4-BE49-F238E27FC236}">
                <a16:creationId xmlns:a16="http://schemas.microsoft.com/office/drawing/2014/main" id="{9487F55C-20AD-49F9-BBE0-6F0FDE7AF5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98454" y="2949482"/>
            <a:ext cx="914400" cy="914400"/>
          </a:xfrm>
          <a:prstGeom prst="rect">
            <a:avLst/>
          </a:prstGeom>
        </p:spPr>
      </p:pic>
      <p:pic>
        <p:nvPicPr>
          <p:cNvPr id="24" name="Grafik 23" descr="Bücher mit einfarbiger Füllung">
            <a:extLst>
              <a:ext uri="{FF2B5EF4-FFF2-40B4-BE49-F238E27FC236}">
                <a16:creationId xmlns:a16="http://schemas.microsoft.com/office/drawing/2014/main" id="{124B4FB1-02C5-4E57-8E1A-26CDDA88F3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81400" y="3312255"/>
            <a:ext cx="914400" cy="914400"/>
          </a:xfrm>
          <a:prstGeom prst="rect">
            <a:avLst/>
          </a:prstGeom>
        </p:spPr>
      </p:pic>
      <p:pic>
        <p:nvPicPr>
          <p:cNvPr id="29" name="Grafik 28" descr="Kaffee mit einfarbiger Füllung">
            <a:extLst>
              <a:ext uri="{FF2B5EF4-FFF2-40B4-BE49-F238E27FC236}">
                <a16:creationId xmlns:a16="http://schemas.microsoft.com/office/drawing/2014/main" id="{9C5930A0-241C-4035-A8FD-8FE75979B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85709" y="2251363"/>
            <a:ext cx="2355273" cy="2355273"/>
          </a:xfrm>
          <a:prstGeom prst="rect">
            <a:avLst/>
          </a:prstGeom>
        </p:spPr>
      </p:pic>
      <p:pic>
        <p:nvPicPr>
          <p:cNvPr id="30" name="Grafik 29" descr="Kaffee mit einfarbiger Füllung">
            <a:extLst>
              <a:ext uri="{FF2B5EF4-FFF2-40B4-BE49-F238E27FC236}">
                <a16:creationId xmlns:a16="http://schemas.microsoft.com/office/drawing/2014/main" id="{17CC66B5-B06F-4761-A22D-FD5676FE6B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46127" y="2973820"/>
            <a:ext cx="2355273" cy="2355273"/>
          </a:xfrm>
          <a:prstGeom prst="rect">
            <a:avLst/>
          </a:prstGeom>
        </p:spPr>
      </p:pic>
      <p:pic>
        <p:nvPicPr>
          <p:cNvPr id="31" name="Grafik 30" descr="Kaffee mit einfarbiger Füllung">
            <a:extLst>
              <a:ext uri="{FF2B5EF4-FFF2-40B4-BE49-F238E27FC236}">
                <a16:creationId xmlns:a16="http://schemas.microsoft.com/office/drawing/2014/main" id="{B529790F-E58A-48D3-801D-3C406F64EF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68145" y="921326"/>
            <a:ext cx="2355273" cy="2355273"/>
          </a:xfrm>
          <a:prstGeom prst="rect">
            <a:avLst/>
          </a:prstGeom>
        </p:spPr>
      </p:pic>
      <p:pic>
        <p:nvPicPr>
          <p:cNvPr id="35" name="Grafik 34" descr="Lachendes Gesicht mit einfarbiger Füllung mit einfarbiger Füllung">
            <a:extLst>
              <a:ext uri="{FF2B5EF4-FFF2-40B4-BE49-F238E27FC236}">
                <a16:creationId xmlns:a16="http://schemas.microsoft.com/office/drawing/2014/main" id="{863C5BE3-16BE-490F-A82A-28300F38D9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86400" y="2126929"/>
            <a:ext cx="914400" cy="914400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BE40E607-B478-41A4-B5DC-899979FBDAC4}"/>
              </a:ext>
            </a:extLst>
          </p:cNvPr>
          <p:cNvSpPr/>
          <p:nvPr/>
        </p:nvSpPr>
        <p:spPr>
          <a:xfrm>
            <a:off x="6622083" y="4607430"/>
            <a:ext cx="453907" cy="295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ECA1A8DE-D487-48B5-8C20-982F0CD4BB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79776" y="2588021"/>
            <a:ext cx="81292" cy="1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8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02554-BCBF-044C-9749-B37622C4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10CDC-20F3-3441-9BF1-93AF0D86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E31D69-9E66-B649-8033-2CA9F621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 descr="Frau mit einfarbiger Füllung">
            <a:extLst>
              <a:ext uri="{FF2B5EF4-FFF2-40B4-BE49-F238E27FC236}">
                <a16:creationId xmlns:a16="http://schemas.microsoft.com/office/drawing/2014/main" id="{6FEC9959-BBB4-4349-9B9B-8A7728702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6181" y="2265218"/>
            <a:ext cx="2632364" cy="2632364"/>
          </a:xfrm>
          <a:prstGeom prst="rect">
            <a:avLst/>
          </a:prstGeom>
        </p:spPr>
      </p:pic>
      <p:pic>
        <p:nvPicPr>
          <p:cNvPr id="9" name="Grafik 8" descr="Kaffee mit einfarbiger Füllung">
            <a:extLst>
              <a:ext uri="{FF2B5EF4-FFF2-40B4-BE49-F238E27FC236}">
                <a16:creationId xmlns:a16="http://schemas.microsoft.com/office/drawing/2014/main" id="{FBAD76BB-7B39-3A4D-AC66-81EAE02D0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5709" y="2251363"/>
            <a:ext cx="2355273" cy="2355273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083068C5-31FB-6D40-AA80-7CEC2FC7A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6127" y="2973820"/>
            <a:ext cx="2355273" cy="2355273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4DA94D56-C0FF-514C-A649-1C3FA5224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8145" y="921326"/>
            <a:ext cx="2355273" cy="2355273"/>
          </a:xfrm>
          <a:prstGeom prst="rect">
            <a:avLst/>
          </a:prstGeom>
        </p:spPr>
      </p:pic>
      <p:pic>
        <p:nvPicPr>
          <p:cNvPr id="13" name="Grafik 12" descr="Fragezeichen mit einfarbiger Füllung">
            <a:extLst>
              <a:ext uri="{FF2B5EF4-FFF2-40B4-BE49-F238E27FC236}">
                <a16:creationId xmlns:a16="http://schemas.microsoft.com/office/drawing/2014/main" id="{9369829C-21E4-FB4F-8755-FDE1B7FE85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9263" y="2618509"/>
            <a:ext cx="1925782" cy="1925782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666A4CFE-E5F3-407C-AEBD-EBD7310491F9}"/>
              </a:ext>
            </a:extLst>
          </p:cNvPr>
          <p:cNvSpPr/>
          <p:nvPr/>
        </p:nvSpPr>
        <p:spPr>
          <a:xfrm>
            <a:off x="2312438" y="2245431"/>
            <a:ext cx="650471" cy="6718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Grafik 13" descr="Lachendes Gesicht mit einfarbiger Füllung mit einfarbiger Füllung">
            <a:extLst>
              <a:ext uri="{FF2B5EF4-FFF2-40B4-BE49-F238E27FC236}">
                <a16:creationId xmlns:a16="http://schemas.microsoft.com/office/drawing/2014/main" id="{DC4A6BB0-C278-46FE-ADD8-87DE2D3EC8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75163" y="2098962"/>
            <a:ext cx="914400" cy="9144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172CF7B-505C-4553-B013-C8323DB84F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57553" y="2556162"/>
            <a:ext cx="81292" cy="11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11255E-2039-3540-98F1-3635B62B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A8778-5EB1-B044-9FCA-13322FF5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4</a:t>
            </a:fld>
            <a:endParaRPr lang="de-DE"/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A318CABA-BA57-ED4E-8E08-AA00840B9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66085"/>
              </p:ext>
            </p:extLst>
          </p:nvPr>
        </p:nvGraphicFramePr>
        <p:xfrm>
          <a:off x="1034472" y="2359660"/>
          <a:ext cx="441036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91">
                  <a:extLst>
                    <a:ext uri="{9D8B030D-6E8A-4147-A177-3AD203B41FA5}">
                      <a16:colId xmlns:a16="http://schemas.microsoft.com/office/drawing/2014/main" val="2894118581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332354715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669811930"/>
                    </a:ext>
                  </a:extLst>
                </a:gridCol>
                <a:gridCol w="1102591">
                  <a:extLst>
                    <a:ext uri="{9D8B030D-6E8A-4147-A177-3AD203B41FA5}">
                      <a16:colId xmlns:a16="http://schemas.microsoft.com/office/drawing/2014/main" val="1489814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69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032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6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35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53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137798"/>
                  </a:ext>
                </a:extLst>
              </a:tr>
            </a:tbl>
          </a:graphicData>
        </a:graphic>
      </p:graphicFrame>
      <p:sp>
        <p:nvSpPr>
          <p:cNvPr id="9" name="Pfeil nach rechts 8">
            <a:extLst>
              <a:ext uri="{FF2B5EF4-FFF2-40B4-BE49-F238E27FC236}">
                <a16:creationId xmlns:a16="http://schemas.microsoft.com/office/drawing/2014/main" id="{F553B8F7-25E0-5D4C-ABE1-0A66B87E2AB5}"/>
              </a:ext>
            </a:extLst>
          </p:cNvPr>
          <p:cNvSpPr/>
          <p:nvPr/>
        </p:nvSpPr>
        <p:spPr>
          <a:xfrm>
            <a:off x="6096000" y="3034145"/>
            <a:ext cx="1316182" cy="623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365A1E58-7A3C-CF4B-9EDD-8432DAA3C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894380"/>
              </p:ext>
            </p:extLst>
          </p:nvPr>
        </p:nvGraphicFramePr>
        <p:xfrm>
          <a:off x="7412180" y="1750950"/>
          <a:ext cx="4410365" cy="3362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447E157-9198-5C4C-B736-F6D21AABFD1E}"/>
              </a:ext>
            </a:extLst>
          </p:cNvPr>
          <p:cNvSpPr txBox="1"/>
          <p:nvPr/>
        </p:nvSpPr>
        <p:spPr>
          <a:xfrm>
            <a:off x="2409843" y="5173674"/>
            <a:ext cx="165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Daten sammeln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00360A-E7BF-B74A-BC57-691C8A8C922C}"/>
              </a:ext>
            </a:extLst>
          </p:cNvPr>
          <p:cNvSpPr txBox="1"/>
          <p:nvPr/>
        </p:nvSpPr>
        <p:spPr>
          <a:xfrm>
            <a:off x="8554893" y="5173674"/>
            <a:ext cx="212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Graphisch Darstellen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54FA0EED-1776-4B46-AC17-34971999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80065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Graphic spid="10" grpId="0">
        <p:bldAsOne/>
      </p:bldGraphic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40076-F30F-E745-BB23-1EFD34F3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 für die Pflichtkriterien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331543-7854-1643-90D3-0A3368E4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65ECA1-C25B-804D-B16F-5304DF3E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5</a:t>
            </a:fld>
            <a:endParaRPr lang="de-DE" dirty="0"/>
          </a:p>
        </p:txBody>
      </p:sp>
      <p:pic>
        <p:nvPicPr>
          <p:cNvPr id="6" name="Grafik 5" descr="Puzzleteile Silhouette">
            <a:extLst>
              <a:ext uri="{FF2B5EF4-FFF2-40B4-BE49-F238E27FC236}">
                <a16:creationId xmlns:a16="http://schemas.microsoft.com/office/drawing/2014/main" id="{25E77581-0383-43A3-AAC8-3720B65C3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2295" y="2423684"/>
            <a:ext cx="2150993" cy="2150993"/>
          </a:xfrm>
          <a:prstGeom prst="rect">
            <a:avLst/>
          </a:prstGeom>
        </p:spPr>
      </p:pic>
      <p:pic>
        <p:nvPicPr>
          <p:cNvPr id="9" name="Grafik 8" descr="Person mit Idee Silhouette">
            <a:extLst>
              <a:ext uri="{FF2B5EF4-FFF2-40B4-BE49-F238E27FC236}">
                <a16:creationId xmlns:a16="http://schemas.microsoft.com/office/drawing/2014/main" id="{09DC9EF8-91F1-4024-B6EE-DDC5C63D5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8438" y="2316970"/>
            <a:ext cx="2150994" cy="2150994"/>
          </a:xfrm>
          <a:prstGeom prst="rect">
            <a:avLst/>
          </a:prstGeom>
        </p:spPr>
      </p:pic>
      <p:pic>
        <p:nvPicPr>
          <p:cNvPr id="11" name="Grafik 10" descr="Gebäudesteinmauer Silhouette">
            <a:extLst>
              <a:ext uri="{FF2B5EF4-FFF2-40B4-BE49-F238E27FC236}">
                <a16:creationId xmlns:a16="http://schemas.microsoft.com/office/drawing/2014/main" id="{0BAFABCD-72EA-420E-BAD5-1A3232ED9E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16685" y="2431957"/>
            <a:ext cx="2291048" cy="2291048"/>
          </a:xfrm>
          <a:prstGeom prst="rect">
            <a:avLst/>
          </a:prstGeom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C1B486D-D564-4D4F-84E6-0D4BC6D9C4D7}"/>
              </a:ext>
            </a:extLst>
          </p:cNvPr>
          <p:cNvSpPr txBox="1">
            <a:spLocks/>
          </p:cNvSpPr>
          <p:nvPr/>
        </p:nvSpPr>
        <p:spPr>
          <a:xfrm>
            <a:off x="4489277" y="4574677"/>
            <a:ext cx="3213446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In sich geschlossen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665B5804-E496-4E10-A8B5-4A1E93368868}"/>
              </a:ext>
            </a:extLst>
          </p:cNvPr>
          <p:cNvSpPr txBox="1">
            <a:spLocks/>
          </p:cNvSpPr>
          <p:nvPr/>
        </p:nvSpPr>
        <p:spPr>
          <a:xfrm>
            <a:off x="8041862" y="4574677"/>
            <a:ext cx="3213446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Gut erweiterbar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5C10691-CA4B-4B50-9E8A-CA4865BCD621}"/>
              </a:ext>
            </a:extLst>
          </p:cNvPr>
          <p:cNvSpPr txBox="1">
            <a:spLocks/>
          </p:cNvSpPr>
          <p:nvPr/>
        </p:nvSpPr>
        <p:spPr>
          <a:xfrm>
            <a:off x="1310483" y="4577353"/>
            <a:ext cx="2839655" cy="487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de-DE" dirty="0"/>
              <a:t>Intuitiv nutzbar</a:t>
            </a:r>
          </a:p>
        </p:txBody>
      </p:sp>
    </p:spTree>
    <p:extLst>
      <p:ext uri="{BB962C8B-B14F-4D97-AF65-F5344CB8AC3E}">
        <p14:creationId xmlns:p14="http://schemas.microsoft.com/office/powerpoint/2010/main" val="157051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227DC-CFFD-5145-A3E5-B71A5DCE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Auswirkungen auf die Funktionalität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919947-DCF6-544A-9803-5984DE6F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C146F6-88DD-1540-BB10-B7CA133F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 descr="Aus der Cloud herunterladen mit einfarbiger Füllung">
            <a:extLst>
              <a:ext uri="{FF2B5EF4-FFF2-40B4-BE49-F238E27FC236}">
                <a16:creationId xmlns:a16="http://schemas.microsoft.com/office/drawing/2014/main" id="{5440E81D-3600-4443-A68D-8A2229693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8544" y="3890026"/>
            <a:ext cx="1600917" cy="1600917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1CB3013-E547-42F7-A8A4-A30B5097F422}"/>
              </a:ext>
            </a:extLst>
          </p:cNvPr>
          <p:cNvSpPr txBox="1">
            <a:spLocks/>
          </p:cNvSpPr>
          <p:nvPr/>
        </p:nvSpPr>
        <p:spPr>
          <a:xfrm>
            <a:off x="1544416" y="5324972"/>
            <a:ext cx="4489174" cy="1031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Eingeschränkte Funktionalität </a:t>
            </a:r>
          </a:p>
          <a:p>
            <a:pPr marL="0" indent="0" algn="ctr">
              <a:buNone/>
            </a:pPr>
            <a:r>
              <a:rPr lang="de-DE" dirty="0"/>
              <a:t>des Servers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9051105-7BE8-4893-93C8-F0AA91C9AA7F}"/>
              </a:ext>
            </a:extLst>
          </p:cNvPr>
          <p:cNvSpPr txBox="1">
            <a:spLocks/>
          </p:cNvSpPr>
          <p:nvPr/>
        </p:nvSpPr>
        <p:spPr>
          <a:xfrm>
            <a:off x="7574448" y="3094590"/>
            <a:ext cx="2758107" cy="511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Weniger Graphen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3F98581-D2B6-4689-8565-8174D73EEB67}"/>
              </a:ext>
            </a:extLst>
          </p:cNvPr>
          <p:cNvSpPr txBox="1">
            <a:spLocks/>
          </p:cNvSpPr>
          <p:nvPr/>
        </p:nvSpPr>
        <p:spPr>
          <a:xfrm>
            <a:off x="6528354" y="5407293"/>
            <a:ext cx="4850296" cy="1085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/>
              <a:t>Beschränktere Möglichkeiten, </a:t>
            </a:r>
          </a:p>
          <a:p>
            <a:pPr marL="0" indent="0" algn="ctr">
              <a:buNone/>
            </a:pPr>
            <a:r>
              <a:rPr lang="de-DE" dirty="0"/>
              <a:t>die Projekttabelle zu bearbeiten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A356D30-71CF-402E-B8ED-D27A0D1AC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840" y="4062320"/>
            <a:ext cx="2170622" cy="1256330"/>
          </a:xfrm>
          <a:prstGeom prst="rect">
            <a:avLst/>
          </a:prstGeom>
        </p:spPr>
      </p:pic>
      <p:pic>
        <p:nvPicPr>
          <p:cNvPr id="20" name="Grafik 19" descr="Bleistift mit einfarbiger Füllung">
            <a:extLst>
              <a:ext uri="{FF2B5EF4-FFF2-40B4-BE49-F238E27FC236}">
                <a16:creationId xmlns:a16="http://schemas.microsoft.com/office/drawing/2014/main" id="{EDBB3302-297F-4093-9C08-93501E6A1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5656" y="3612120"/>
            <a:ext cx="1148793" cy="1148793"/>
          </a:xfrm>
          <a:prstGeom prst="rect">
            <a:avLst/>
          </a:prstGeom>
        </p:spPr>
      </p:pic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A443DA9C-9647-40DE-AC5D-7CEF9BCF9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550" y="3155956"/>
            <a:ext cx="4489174" cy="456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Weniger flexibles Projekt</a:t>
            </a:r>
          </a:p>
        </p:txBody>
      </p:sp>
      <p:pic>
        <p:nvPicPr>
          <p:cNvPr id="28" name="Grafik 27" descr="Liste mit einfarbiger Füllung">
            <a:extLst>
              <a:ext uri="{FF2B5EF4-FFF2-40B4-BE49-F238E27FC236}">
                <a16:creationId xmlns:a16="http://schemas.microsoft.com/office/drawing/2014/main" id="{7FEFC4C6-2595-48DC-A2B2-7A9AF769C4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55990" y="1628567"/>
            <a:ext cx="1466023" cy="1466023"/>
          </a:xfrm>
          <a:prstGeom prst="rect">
            <a:avLst/>
          </a:prstGeom>
        </p:spPr>
      </p:pic>
      <p:graphicFrame>
        <p:nvGraphicFramePr>
          <p:cNvPr id="32" name="Diagramm 31">
            <a:extLst>
              <a:ext uri="{FF2B5EF4-FFF2-40B4-BE49-F238E27FC236}">
                <a16:creationId xmlns:a16="http://schemas.microsoft.com/office/drawing/2014/main" id="{D8FBB47F-CEB5-46FE-AB3E-DFF6EDBE7D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4809611"/>
              </p:ext>
            </p:extLst>
          </p:nvPr>
        </p:nvGraphicFramePr>
        <p:xfrm>
          <a:off x="7583632" y="1690688"/>
          <a:ext cx="2774888" cy="1421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23752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27" grpId="0" build="p"/>
      <p:bldGraphic spid="3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B4CF8-24FA-E346-803C-13F76BFB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AF4B88-7E41-0940-A3CB-219830E08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09591" cy="586271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Eingeschränkt durch Pflichtkriterien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E6F215-41E1-9E4E-A7DD-8A2EAA1E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8BDBF9-84B5-244E-9747-F3C21B6E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7</a:t>
            </a:fld>
            <a:endParaRPr lang="de-DE"/>
          </a:p>
        </p:txBody>
      </p:sp>
      <p:pic>
        <p:nvPicPr>
          <p:cNvPr id="10" name="Grafik 9" descr="Gebäudesteinmauer Silhouette">
            <a:extLst>
              <a:ext uri="{FF2B5EF4-FFF2-40B4-BE49-F238E27FC236}">
                <a16:creationId xmlns:a16="http://schemas.microsoft.com/office/drawing/2014/main" id="{FF063A98-42D7-46A3-AE46-1E8F42468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2995" y="1035050"/>
            <a:ext cx="5079832" cy="5079832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901C20A-D4DE-49C2-9C9B-8827598BEE75}"/>
              </a:ext>
            </a:extLst>
          </p:cNvPr>
          <p:cNvSpPr txBox="1">
            <a:spLocks/>
          </p:cNvSpPr>
          <p:nvPr/>
        </p:nvSpPr>
        <p:spPr>
          <a:xfrm>
            <a:off x="3740425" y="5528611"/>
            <a:ext cx="4535556" cy="5862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Leichte Erweiterbarkeit benötigt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BEBEC022-13E2-45CD-9682-DCF411AD54A5}"/>
              </a:ext>
            </a:extLst>
          </p:cNvPr>
          <p:cNvSpPr/>
          <p:nvPr/>
        </p:nvSpPr>
        <p:spPr>
          <a:xfrm>
            <a:off x="2372138" y="3372698"/>
            <a:ext cx="1616765" cy="1060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 descr="Gebäudesteinmauer Silhouette">
            <a:extLst>
              <a:ext uri="{FF2B5EF4-FFF2-40B4-BE49-F238E27FC236}">
                <a16:creationId xmlns:a16="http://schemas.microsoft.com/office/drawing/2014/main" id="{63660C99-122B-44DE-81CE-AAE52034BC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4" y="2589794"/>
            <a:ext cx="1368597" cy="741811"/>
          </a:xfrm>
          <a:prstGeom prst="rect">
            <a:avLst/>
          </a:prstGeom>
        </p:spPr>
      </p:pic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46811B3E-0C26-44A2-8C0C-DC6754CEC7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073137"/>
              </p:ext>
            </p:extLst>
          </p:nvPr>
        </p:nvGraphicFramePr>
        <p:xfrm>
          <a:off x="9294067" y="1422568"/>
          <a:ext cx="1213004" cy="61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2" name="Grafik 11" descr="Gebäudesteinmauer Silhouette">
            <a:extLst>
              <a:ext uri="{FF2B5EF4-FFF2-40B4-BE49-F238E27FC236}">
                <a16:creationId xmlns:a16="http://schemas.microsoft.com/office/drawing/2014/main" id="{2D6D09B7-81D0-4849-9177-1596D39046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5" y="1450957"/>
            <a:ext cx="1368597" cy="741811"/>
          </a:xfrm>
          <a:prstGeom prst="rect">
            <a:avLst/>
          </a:prstGeom>
        </p:spPr>
      </p:pic>
      <p:pic>
        <p:nvPicPr>
          <p:cNvPr id="14" name="Grafik 13" descr="Liste mit einfarbiger Füllung">
            <a:extLst>
              <a:ext uri="{FF2B5EF4-FFF2-40B4-BE49-F238E27FC236}">
                <a16:creationId xmlns:a16="http://schemas.microsoft.com/office/drawing/2014/main" id="{26E8D2CA-C967-445F-86C5-8057CBA12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229441">
            <a:off x="7182068" y="1777649"/>
            <a:ext cx="407170" cy="407170"/>
          </a:xfrm>
          <a:prstGeom prst="rect">
            <a:avLst/>
          </a:prstGeom>
        </p:spPr>
      </p:pic>
      <p:pic>
        <p:nvPicPr>
          <p:cNvPr id="15" name="Grafik 14" descr="Aus der Cloud herunterladen mit einfarbiger Füllung">
            <a:extLst>
              <a:ext uri="{FF2B5EF4-FFF2-40B4-BE49-F238E27FC236}">
                <a16:creationId xmlns:a16="http://schemas.microsoft.com/office/drawing/2014/main" id="{D5D424E1-5101-4A72-B6BC-B189CCAA75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91635" y="2674503"/>
            <a:ext cx="604097" cy="604097"/>
          </a:xfrm>
          <a:prstGeom prst="rect">
            <a:avLst/>
          </a:prstGeom>
        </p:spPr>
      </p:pic>
      <p:pic>
        <p:nvPicPr>
          <p:cNvPr id="17" name="Grafik 16" descr="Gebäudesteinmauer Silhouette">
            <a:extLst>
              <a:ext uri="{FF2B5EF4-FFF2-40B4-BE49-F238E27FC236}">
                <a16:creationId xmlns:a16="http://schemas.microsoft.com/office/drawing/2014/main" id="{DD96755A-50BB-4E63-96D7-247F933EE9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4" y="4827760"/>
            <a:ext cx="1368597" cy="74181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2CE1669-8DBB-410F-8B90-D67A37BA90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72109" y="3801989"/>
            <a:ext cx="738673" cy="531856"/>
          </a:xfrm>
          <a:prstGeom prst="rect">
            <a:avLst/>
          </a:prstGeom>
        </p:spPr>
      </p:pic>
      <p:pic>
        <p:nvPicPr>
          <p:cNvPr id="16" name="Grafik 15" descr="Gebäudesteinmauer Silhouette">
            <a:extLst>
              <a:ext uri="{FF2B5EF4-FFF2-40B4-BE49-F238E27FC236}">
                <a16:creationId xmlns:a16="http://schemas.microsoft.com/office/drawing/2014/main" id="{7CDF5E5E-22F2-41BC-BFD3-20ACF67526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6523" t="31080" r="36536" b="54317"/>
          <a:stretch/>
        </p:blipFill>
        <p:spPr>
          <a:xfrm>
            <a:off x="9209384" y="3707770"/>
            <a:ext cx="1368597" cy="74181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6B8F1E0-7244-4A83-93E3-EAC22D9363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1900" y="5081355"/>
            <a:ext cx="1009791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3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Graphic spid="1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81D478-966F-2141-91E1-6FCA1FF7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D60419-1EE8-7742-8247-F5E48388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8</a:t>
            </a:fld>
            <a:endParaRPr lang="de-DE"/>
          </a:p>
        </p:txBody>
      </p:sp>
      <p:pic>
        <p:nvPicPr>
          <p:cNvPr id="7" name="Grafik 6" descr="Benutzer mit einfarbiger Füllung">
            <a:extLst>
              <a:ext uri="{FF2B5EF4-FFF2-40B4-BE49-F238E27FC236}">
                <a16:creationId xmlns:a16="http://schemas.microsoft.com/office/drawing/2014/main" id="{338DF9B6-AA85-E74B-8C34-95E3CA229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269691"/>
            <a:ext cx="2364220" cy="2364220"/>
          </a:xfrm>
          <a:prstGeom prst="rect">
            <a:avLst/>
          </a:prstGeom>
        </p:spPr>
      </p:pic>
      <p:pic>
        <p:nvPicPr>
          <p:cNvPr id="8" name="Grafik 7" descr="Fragezeichen mit einfarbiger Füllung">
            <a:extLst>
              <a:ext uri="{FF2B5EF4-FFF2-40B4-BE49-F238E27FC236}">
                <a16:creationId xmlns:a16="http://schemas.microsoft.com/office/drawing/2014/main" id="{3DD1406A-9B06-D146-B233-FF8677E2E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0936" y="2269691"/>
            <a:ext cx="1925782" cy="1925782"/>
          </a:xfrm>
          <a:prstGeom prst="rect">
            <a:avLst/>
          </a:prstGeom>
        </p:spPr>
      </p:pic>
      <p:pic>
        <p:nvPicPr>
          <p:cNvPr id="10" name="Grafik 9" descr="Kaffee mit einfarbiger Füllung">
            <a:extLst>
              <a:ext uri="{FF2B5EF4-FFF2-40B4-BE49-F238E27FC236}">
                <a16:creationId xmlns:a16="http://schemas.microsoft.com/office/drawing/2014/main" id="{39608A82-6DFC-AB4D-94A2-9C7606632E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5710" y="2251364"/>
            <a:ext cx="1350818" cy="1350818"/>
          </a:xfrm>
          <a:prstGeom prst="rect">
            <a:avLst/>
          </a:prstGeom>
        </p:spPr>
      </p:pic>
      <p:pic>
        <p:nvPicPr>
          <p:cNvPr id="11" name="Grafik 10" descr="Kaffee mit einfarbiger Füllung">
            <a:extLst>
              <a:ext uri="{FF2B5EF4-FFF2-40B4-BE49-F238E27FC236}">
                <a16:creationId xmlns:a16="http://schemas.microsoft.com/office/drawing/2014/main" id="{12FEFF2D-F66A-4A47-ACBD-05AF99CEC6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45790" y="2100983"/>
            <a:ext cx="1350818" cy="1350818"/>
          </a:xfrm>
          <a:prstGeom prst="rect">
            <a:avLst/>
          </a:prstGeom>
        </p:spPr>
      </p:pic>
      <p:pic>
        <p:nvPicPr>
          <p:cNvPr id="12" name="Grafik 11" descr="Kaffee mit einfarbiger Füllung">
            <a:extLst>
              <a:ext uri="{FF2B5EF4-FFF2-40B4-BE49-F238E27FC236}">
                <a16:creationId xmlns:a16="http://schemas.microsoft.com/office/drawing/2014/main" id="{E7E1757E-D273-C74A-999A-07E71823E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85523" y="1425574"/>
            <a:ext cx="1350818" cy="1350818"/>
          </a:xfrm>
          <a:prstGeom prst="rect">
            <a:avLst/>
          </a:prstGeom>
        </p:spPr>
      </p:pic>
      <p:pic>
        <p:nvPicPr>
          <p:cNvPr id="13" name="Grafik 12" descr="Kaffee mit einfarbiger Füllung">
            <a:extLst>
              <a:ext uri="{FF2B5EF4-FFF2-40B4-BE49-F238E27FC236}">
                <a16:creationId xmlns:a16="http://schemas.microsoft.com/office/drawing/2014/main" id="{432C0A60-04B9-0B45-9C84-A6F3E089E1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4573" y="3214255"/>
            <a:ext cx="1350818" cy="1350818"/>
          </a:xfrm>
          <a:prstGeom prst="rect">
            <a:avLst/>
          </a:prstGeom>
        </p:spPr>
      </p:pic>
      <p:pic>
        <p:nvPicPr>
          <p:cNvPr id="14" name="Grafik 13" descr="Kaffee mit einfarbiger Füllung">
            <a:extLst>
              <a:ext uri="{FF2B5EF4-FFF2-40B4-BE49-F238E27FC236}">
                <a16:creationId xmlns:a16="http://schemas.microsoft.com/office/drawing/2014/main" id="{9FF88D1E-4FF0-0D45-9FEB-ADB8B2041A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40631" y="747569"/>
            <a:ext cx="1350818" cy="1350818"/>
          </a:xfrm>
          <a:prstGeom prst="rect">
            <a:avLst/>
          </a:prstGeom>
        </p:spPr>
      </p:pic>
      <p:pic>
        <p:nvPicPr>
          <p:cNvPr id="15" name="Grafik 14" descr="Kaffee mit einfarbiger Füllung">
            <a:extLst>
              <a:ext uri="{FF2B5EF4-FFF2-40B4-BE49-F238E27FC236}">
                <a16:creationId xmlns:a16="http://schemas.microsoft.com/office/drawing/2014/main" id="{E324D24C-F23F-D44A-AF5A-B0381E4B50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7009" y="1884218"/>
            <a:ext cx="1350818" cy="1350818"/>
          </a:xfrm>
          <a:prstGeom prst="rect">
            <a:avLst/>
          </a:prstGeom>
        </p:spPr>
      </p:pic>
      <p:pic>
        <p:nvPicPr>
          <p:cNvPr id="16" name="Grafik 15" descr="Kaffee mit einfarbiger Füllung">
            <a:extLst>
              <a:ext uri="{FF2B5EF4-FFF2-40B4-BE49-F238E27FC236}">
                <a16:creationId xmlns:a16="http://schemas.microsoft.com/office/drawing/2014/main" id="{F1CF4CAC-3525-CB47-82B7-0CA1955C40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7315" y="3729039"/>
            <a:ext cx="1397865" cy="1397865"/>
          </a:xfrm>
          <a:prstGeom prst="rect">
            <a:avLst/>
          </a:prstGeom>
        </p:spPr>
      </p:pic>
      <p:pic>
        <p:nvPicPr>
          <p:cNvPr id="17" name="Grafik 16" descr="Kaffee mit einfarbiger Füllung">
            <a:extLst>
              <a:ext uri="{FF2B5EF4-FFF2-40B4-BE49-F238E27FC236}">
                <a16:creationId xmlns:a16="http://schemas.microsoft.com/office/drawing/2014/main" id="{D0BC20B4-5FE8-7648-AAC9-8BA98F6FAF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20782" y="687532"/>
            <a:ext cx="1397865" cy="1397865"/>
          </a:xfrm>
          <a:prstGeom prst="rect">
            <a:avLst/>
          </a:prstGeom>
        </p:spPr>
      </p:pic>
      <p:pic>
        <p:nvPicPr>
          <p:cNvPr id="18" name="Grafik 17" descr="Kaffee mit einfarbiger Füllung">
            <a:extLst>
              <a:ext uri="{FF2B5EF4-FFF2-40B4-BE49-F238E27FC236}">
                <a16:creationId xmlns:a16="http://schemas.microsoft.com/office/drawing/2014/main" id="{7DEB40B4-A80E-AE43-8593-3C894DF0FF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92383" y="3136036"/>
            <a:ext cx="1397865" cy="13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9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A98DF-6756-BA44-98B3-C02810FF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Funktionalität des Server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0751E5-F111-2642-BB0C-F037C2D3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Gemeinsame Projekte</a:t>
            </a:r>
          </a:p>
          <a:p>
            <a:r>
              <a:rPr lang="de-DE" dirty="0"/>
              <a:t>Templates teilen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6D82D5-6ACA-FC43-9A1E-F9FDFBB3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03.12.21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F3A946-1147-1249-B112-F9AE33B2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51030-1712-A844-813B-C453E8FB818E}" type="slidenum">
              <a:rPr lang="de-DE" smtClean="0"/>
              <a:t>9</a:t>
            </a:fld>
            <a:endParaRPr lang="de-DE"/>
          </a:p>
        </p:txBody>
      </p:sp>
      <p:pic>
        <p:nvPicPr>
          <p:cNvPr id="7" name="Grafik 6" descr="Benutzer Silhouette">
            <a:extLst>
              <a:ext uri="{FF2B5EF4-FFF2-40B4-BE49-F238E27FC236}">
                <a16:creationId xmlns:a16="http://schemas.microsoft.com/office/drawing/2014/main" id="{BAB3E966-033B-2347-9583-D253EE679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3764" y="3761510"/>
            <a:ext cx="914400" cy="914400"/>
          </a:xfrm>
          <a:prstGeom prst="rect">
            <a:avLst/>
          </a:prstGeom>
        </p:spPr>
      </p:pic>
      <p:pic>
        <p:nvPicPr>
          <p:cNvPr id="8" name="Grafik 7" descr="Benutzer Silhouette">
            <a:extLst>
              <a:ext uri="{FF2B5EF4-FFF2-40B4-BE49-F238E27FC236}">
                <a16:creationId xmlns:a16="http://schemas.microsoft.com/office/drawing/2014/main" id="{8E151B18-9FAF-174A-A36C-79017FB6F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4200" y="3761510"/>
            <a:ext cx="914400" cy="914400"/>
          </a:xfrm>
          <a:prstGeom prst="rect">
            <a:avLst/>
          </a:prstGeom>
        </p:spPr>
      </p:pic>
      <p:pic>
        <p:nvPicPr>
          <p:cNvPr id="9" name="Grafik 8" descr="Benutzer Silhouette">
            <a:extLst>
              <a:ext uri="{FF2B5EF4-FFF2-40B4-BE49-F238E27FC236}">
                <a16:creationId xmlns:a16="http://schemas.microsoft.com/office/drawing/2014/main" id="{574FD98F-0460-0943-A2E5-892C0FD6EE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4636" y="3761510"/>
            <a:ext cx="914400" cy="914400"/>
          </a:xfrm>
          <a:prstGeom prst="rect">
            <a:avLst/>
          </a:prstGeom>
        </p:spPr>
      </p:pic>
      <p:pic>
        <p:nvPicPr>
          <p:cNvPr id="10" name="Grafik 9" descr="Benutzer Silhouette">
            <a:extLst>
              <a:ext uri="{FF2B5EF4-FFF2-40B4-BE49-F238E27FC236}">
                <a16:creationId xmlns:a16="http://schemas.microsoft.com/office/drawing/2014/main" id="{B285CBB1-3A2D-044B-8F82-6CCCF1AA36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65072" y="3761510"/>
            <a:ext cx="914400" cy="914400"/>
          </a:xfrm>
          <a:prstGeom prst="rect">
            <a:avLst/>
          </a:prstGeom>
        </p:spPr>
      </p:pic>
      <p:pic>
        <p:nvPicPr>
          <p:cNvPr id="11" name="Grafik 10" descr="Benutzer Silhouette">
            <a:extLst>
              <a:ext uri="{FF2B5EF4-FFF2-40B4-BE49-F238E27FC236}">
                <a16:creationId xmlns:a16="http://schemas.microsoft.com/office/drawing/2014/main" id="{D3726FFF-2A07-2B48-9B3A-72BC08FE3D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8200" y="3761510"/>
            <a:ext cx="914400" cy="914400"/>
          </a:xfrm>
          <a:prstGeom prst="rect">
            <a:avLst/>
          </a:prstGeom>
        </p:spPr>
      </p:pic>
      <p:pic>
        <p:nvPicPr>
          <p:cNvPr id="13" name="Grafik 12" descr="Kreisdiagramm mit einfarbiger Füllung">
            <a:extLst>
              <a:ext uri="{FF2B5EF4-FFF2-40B4-BE49-F238E27FC236}">
                <a16:creationId xmlns:a16="http://schemas.microsoft.com/office/drawing/2014/main" id="{09C76CFD-10DC-864D-AF8C-BF5DBC3DA8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4793" y="4657510"/>
            <a:ext cx="768926" cy="768926"/>
          </a:xfrm>
          <a:prstGeom prst="rect">
            <a:avLst/>
          </a:prstGeom>
        </p:spPr>
      </p:pic>
      <p:pic>
        <p:nvPicPr>
          <p:cNvPr id="16" name="Grafik 15" descr="Kreisdiagramm mit einfarbiger Füllung">
            <a:extLst>
              <a:ext uri="{FF2B5EF4-FFF2-40B4-BE49-F238E27FC236}">
                <a16:creationId xmlns:a16="http://schemas.microsoft.com/office/drawing/2014/main" id="{7FB110AD-048D-E844-846D-45EF0DC406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64381" y="4675910"/>
            <a:ext cx="768926" cy="768926"/>
          </a:xfrm>
          <a:prstGeom prst="rect">
            <a:avLst/>
          </a:prstGeom>
        </p:spPr>
      </p:pic>
      <p:pic>
        <p:nvPicPr>
          <p:cNvPr id="17" name="Grafik 16" descr="Kreisdiagramm mit einfarbiger Füllung">
            <a:extLst>
              <a:ext uri="{FF2B5EF4-FFF2-40B4-BE49-F238E27FC236}">
                <a16:creationId xmlns:a16="http://schemas.microsoft.com/office/drawing/2014/main" id="{784DF980-6AEF-574D-B8EA-6D1909B7CF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84817" y="4657510"/>
            <a:ext cx="768926" cy="768926"/>
          </a:xfrm>
          <a:prstGeom prst="rect">
            <a:avLst/>
          </a:prstGeom>
        </p:spPr>
      </p:pic>
      <p:pic>
        <p:nvPicPr>
          <p:cNvPr id="18" name="Grafik 17" descr="Kreisdiagramm mit einfarbiger Füllung">
            <a:extLst>
              <a:ext uri="{FF2B5EF4-FFF2-40B4-BE49-F238E27FC236}">
                <a16:creationId xmlns:a16="http://schemas.microsoft.com/office/drawing/2014/main" id="{D363C39D-FF9B-0F4C-ADF4-52DC580B8F0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28630" y="4694638"/>
            <a:ext cx="768926" cy="768926"/>
          </a:xfrm>
          <a:prstGeom prst="rect">
            <a:avLst/>
          </a:prstGeom>
        </p:spPr>
      </p:pic>
      <p:pic>
        <p:nvPicPr>
          <p:cNvPr id="19" name="Grafik 18" descr="Kreisdiagramm mit einfarbiger Füllung">
            <a:extLst>
              <a:ext uri="{FF2B5EF4-FFF2-40B4-BE49-F238E27FC236}">
                <a16:creationId xmlns:a16="http://schemas.microsoft.com/office/drawing/2014/main" id="{06693A05-27CC-6F4B-B353-FAB6BB180F0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649066" y="4676238"/>
            <a:ext cx="768926" cy="768926"/>
          </a:xfrm>
          <a:prstGeom prst="rect">
            <a:avLst/>
          </a:prstGeom>
        </p:spPr>
      </p:pic>
      <p:pic>
        <p:nvPicPr>
          <p:cNvPr id="29" name="Grafik 28" descr="Balkendiagramm mit einfarbiger Füllung">
            <a:extLst>
              <a:ext uri="{FF2B5EF4-FFF2-40B4-BE49-F238E27FC236}">
                <a16:creationId xmlns:a16="http://schemas.microsoft.com/office/drawing/2014/main" id="{9CD216F1-F9DA-B24B-A1D4-766210165D8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716204" y="4657510"/>
            <a:ext cx="914400" cy="914400"/>
          </a:xfrm>
          <a:prstGeom prst="rect">
            <a:avLst/>
          </a:prstGeom>
        </p:spPr>
      </p:pic>
      <p:pic>
        <p:nvPicPr>
          <p:cNvPr id="34" name="Grafik 33" descr="Benutzer Silhouette">
            <a:extLst>
              <a:ext uri="{FF2B5EF4-FFF2-40B4-BE49-F238E27FC236}">
                <a16:creationId xmlns:a16="http://schemas.microsoft.com/office/drawing/2014/main" id="{670AAFF3-352C-ED4F-9BE1-8CC78E303C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65130" y="3743110"/>
            <a:ext cx="914400" cy="914400"/>
          </a:xfrm>
          <a:prstGeom prst="rect">
            <a:avLst/>
          </a:prstGeom>
        </p:spPr>
      </p:pic>
      <p:pic>
        <p:nvPicPr>
          <p:cNvPr id="36" name="Grafik 35" descr="Balkendiagramm mit einfarbiger Füllung">
            <a:extLst>
              <a:ext uri="{FF2B5EF4-FFF2-40B4-BE49-F238E27FC236}">
                <a16:creationId xmlns:a16="http://schemas.microsoft.com/office/drawing/2014/main" id="{9112E940-88C2-2447-82EA-F1E16EF4EAD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442730" y="4694638"/>
            <a:ext cx="914400" cy="914400"/>
          </a:xfrm>
          <a:prstGeom prst="rect">
            <a:avLst/>
          </a:prstGeom>
        </p:spPr>
      </p:pic>
      <p:pic>
        <p:nvPicPr>
          <p:cNvPr id="37" name="Grafik 36" descr="Benutzer Silhouette">
            <a:extLst>
              <a:ext uri="{FF2B5EF4-FFF2-40B4-BE49-F238E27FC236}">
                <a16:creationId xmlns:a16="http://schemas.microsoft.com/office/drawing/2014/main" id="{643333E2-092A-3A4C-A6C8-95C487CEA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34159" y="3780238"/>
            <a:ext cx="914400" cy="914400"/>
          </a:xfrm>
          <a:prstGeom prst="rect">
            <a:avLst/>
          </a:prstGeom>
        </p:spPr>
      </p:pic>
      <p:pic>
        <p:nvPicPr>
          <p:cNvPr id="38" name="Grafik 37" descr="Benutzer Silhouette">
            <a:extLst>
              <a:ext uri="{FF2B5EF4-FFF2-40B4-BE49-F238E27FC236}">
                <a16:creationId xmlns:a16="http://schemas.microsoft.com/office/drawing/2014/main" id="{8BEA3BB9-628C-7545-BC08-5F7737439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54595" y="3780238"/>
            <a:ext cx="914400" cy="914400"/>
          </a:xfrm>
          <a:prstGeom prst="rect">
            <a:avLst/>
          </a:prstGeom>
        </p:spPr>
      </p:pic>
      <p:pic>
        <p:nvPicPr>
          <p:cNvPr id="39" name="Grafik 38" descr="Benutzer Silhouette">
            <a:extLst>
              <a:ext uri="{FF2B5EF4-FFF2-40B4-BE49-F238E27FC236}">
                <a16:creationId xmlns:a16="http://schemas.microsoft.com/office/drawing/2014/main" id="{7DE68589-15B7-0F4F-8E33-81D2198290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75031" y="3780238"/>
            <a:ext cx="914400" cy="914400"/>
          </a:xfrm>
          <a:prstGeom prst="rect">
            <a:avLst/>
          </a:prstGeom>
        </p:spPr>
      </p:pic>
      <p:pic>
        <p:nvPicPr>
          <p:cNvPr id="40" name="Grafik 39" descr="Benutzer Silhouette">
            <a:extLst>
              <a:ext uri="{FF2B5EF4-FFF2-40B4-BE49-F238E27FC236}">
                <a16:creationId xmlns:a16="http://schemas.microsoft.com/office/drawing/2014/main" id="{EBECFE3F-AEDC-B946-A8C6-3BD5791687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95467" y="3780238"/>
            <a:ext cx="914400" cy="914400"/>
          </a:xfrm>
          <a:prstGeom prst="rect">
            <a:avLst/>
          </a:prstGeom>
        </p:spPr>
      </p:pic>
      <p:pic>
        <p:nvPicPr>
          <p:cNvPr id="42" name="Grafik 41" descr="Pfeil nach rechts mit einfarbiger Füllung">
            <a:extLst>
              <a:ext uri="{FF2B5EF4-FFF2-40B4-BE49-F238E27FC236}">
                <a16:creationId xmlns:a16="http://schemas.microsoft.com/office/drawing/2014/main" id="{B5A9EC30-FE17-9F4A-896C-F335E7F9D5A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830743" y="4388106"/>
            <a:ext cx="495301" cy="613064"/>
          </a:xfrm>
          <a:prstGeom prst="rect">
            <a:avLst/>
          </a:prstGeom>
        </p:spPr>
      </p:pic>
      <p:pic>
        <p:nvPicPr>
          <p:cNvPr id="43" name="Grafik 42" descr="Pfeil nach rechts mit einfarbiger Füllung">
            <a:extLst>
              <a:ext uri="{FF2B5EF4-FFF2-40B4-BE49-F238E27FC236}">
                <a16:creationId xmlns:a16="http://schemas.microsoft.com/office/drawing/2014/main" id="{D8C95D81-0CF2-404B-BEAA-5194B6F3139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759194" y="4350978"/>
            <a:ext cx="495301" cy="61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4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Microsoft Macintosh PowerPoint</Application>
  <PresentationFormat>Breitbild</PresentationFormat>
  <Paragraphs>243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Definitionsphase</vt:lpstr>
      <vt:lpstr>Motivation</vt:lpstr>
      <vt:lpstr>Motivation</vt:lpstr>
      <vt:lpstr>Vision</vt:lpstr>
      <vt:lpstr>Zielsetzung für die Pflichtkriterien</vt:lpstr>
      <vt:lpstr>Auswirkungen auf die Funktionalität</vt:lpstr>
      <vt:lpstr>Modularität</vt:lpstr>
      <vt:lpstr>PowerPoint-Präsentation</vt:lpstr>
      <vt:lpstr>Funktionalität des Server</vt:lpstr>
      <vt:lpstr>Auslastung</vt:lpstr>
      <vt:lpstr>Prinzipien</vt:lpstr>
      <vt:lpstr>Hochladen von Templates</vt:lpstr>
      <vt:lpstr>PowerPoint-Präsentation</vt:lpstr>
      <vt:lpstr>Tabelle bearbeiten</vt:lpstr>
      <vt:lpstr>Parametrisierung</vt:lpstr>
      <vt:lpstr>Mehrere Graphen pro Projekt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Pflichtenheft</dc:title>
  <dc:creator>Antonia ...</dc:creator>
  <cp:lastModifiedBy>Antonia ...</cp:lastModifiedBy>
  <cp:revision>3</cp:revision>
  <dcterms:created xsi:type="dcterms:W3CDTF">2021-12-01T08:47:00Z</dcterms:created>
  <dcterms:modified xsi:type="dcterms:W3CDTF">2021-12-02T16:25:48Z</dcterms:modified>
</cp:coreProperties>
</file>