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74" r:id="rId12"/>
    <p:sldId id="266" r:id="rId13"/>
    <p:sldId id="268" r:id="rId14"/>
    <p:sldId id="272" r:id="rId15"/>
    <p:sldId id="265" r:id="rId16"/>
    <p:sldId id="273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BCECC-AEE1-419B-916B-999E3489D6C8}" v="7" dt="2021-12-02T18:15:44.327"/>
    <p1510:client id="{D321EB78-646E-7546-8478-D5F05974E81C}" v="43" dt="2021-12-02T21:51:44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47"/>
    <p:restoredTop sz="65595"/>
  </p:normalViewPr>
  <p:slideViewPr>
    <p:cSldViewPr snapToGrid="0" snapToObjects="1">
      <p:cViewPr>
        <p:scale>
          <a:sx n="89" d="100"/>
          <a:sy n="89" d="100"/>
        </p:scale>
        <p:origin x="5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8BCBCECC-AEE1-419B-916B-999E3489D6C8}"/>
    <pc:docChg chg="undo custSel modSld">
      <pc:chgData name="Ender Merlin" userId="b6c700318fa50b6b" providerId="LiveId" clId="{8BCBCECC-AEE1-419B-916B-999E3489D6C8}" dt="2021-12-02T18:16:23.420" v="302" actId="20577"/>
      <pc:docMkLst>
        <pc:docMk/>
      </pc:docMkLst>
      <pc:sldChg chg="modNotesTx">
        <pc:chgData name="Ender Merlin" userId="b6c700318fa50b6b" providerId="LiveId" clId="{8BCBCECC-AEE1-419B-916B-999E3489D6C8}" dt="2021-12-02T18:11:11.072" v="13" actId="20577"/>
        <pc:sldMkLst>
          <pc:docMk/>
          <pc:sldMk cId="1570510890" sldId="259"/>
        </pc:sldMkLst>
      </pc:sldChg>
      <pc:sldChg chg="modSp mod modAnim modNotesTx">
        <pc:chgData name="Ender Merlin" userId="b6c700318fa50b6b" providerId="LiveId" clId="{8BCBCECC-AEE1-419B-916B-999E3489D6C8}" dt="2021-12-02T18:13:19.249" v="104" actId="20577"/>
        <pc:sldMkLst>
          <pc:docMk/>
          <pc:sldMk cId="2237529051" sldId="260"/>
        </pc:sldMkLst>
        <pc:spChg chg="mod">
          <ac:chgData name="Ender Merlin" userId="b6c700318fa50b6b" providerId="LiveId" clId="{8BCBCECC-AEE1-419B-916B-999E3489D6C8}" dt="2021-12-02T18:10:26.600" v="11" actId="1076"/>
          <ac:spMkLst>
            <pc:docMk/>
            <pc:sldMk cId="2237529051" sldId="260"/>
            <ac:spMk id="10" creationId="{19051105-7BE8-4893-93C8-F0AA91C9AA7F}"/>
          </ac:spMkLst>
        </pc:spChg>
        <pc:spChg chg="mod">
          <ac:chgData name="Ender Merlin" userId="b6c700318fa50b6b" providerId="LiveId" clId="{8BCBCECC-AEE1-419B-916B-999E3489D6C8}" dt="2021-12-02T18:09:56.624" v="5" actId="1076"/>
          <ac:spMkLst>
            <pc:docMk/>
            <pc:sldMk cId="2237529051" sldId="260"/>
            <ac:spMk id="27" creationId="{A443DA9C-9647-40DE-AC5D-7CEF9BCF94BB}"/>
          </ac:spMkLst>
        </pc:spChg>
        <pc:graphicFrameChg chg="mod">
          <ac:chgData name="Ender Merlin" userId="b6c700318fa50b6b" providerId="LiveId" clId="{8BCBCECC-AEE1-419B-916B-999E3489D6C8}" dt="2021-12-02T18:10:26.600" v="11" actId="1076"/>
          <ac:graphicFrameMkLst>
            <pc:docMk/>
            <pc:sldMk cId="2237529051" sldId="260"/>
            <ac:graphicFrameMk id="32" creationId="{D8FBB47F-CEB5-46FE-AB3E-DFF6EDBE7D06}"/>
          </ac:graphicFrameMkLst>
        </pc:graphicFrameChg>
        <pc:picChg chg="mod">
          <ac:chgData name="Ender Merlin" userId="b6c700318fa50b6b" providerId="LiveId" clId="{8BCBCECC-AEE1-419B-916B-999E3489D6C8}" dt="2021-12-02T18:09:51.046" v="3" actId="1076"/>
          <ac:picMkLst>
            <pc:docMk/>
            <pc:sldMk cId="2237529051" sldId="260"/>
            <ac:picMk id="28" creationId="{7FEFC4C6-2595-48DC-A2B2-7A9AF769C471}"/>
          </ac:picMkLst>
        </pc:picChg>
      </pc:sldChg>
      <pc:sldChg chg="modNotesTx">
        <pc:chgData name="Ender Merlin" userId="b6c700318fa50b6b" providerId="LiveId" clId="{8BCBCECC-AEE1-419B-916B-999E3489D6C8}" dt="2021-12-02T18:14:41.610" v="231" actId="20577"/>
        <pc:sldMkLst>
          <pc:docMk/>
          <pc:sldMk cId="2229930519" sldId="264"/>
        </pc:sldMkLst>
      </pc:sldChg>
      <pc:sldChg chg="modAnim modNotesTx">
        <pc:chgData name="Ender Merlin" userId="b6c700318fa50b6b" providerId="LiveId" clId="{8BCBCECC-AEE1-419B-916B-999E3489D6C8}" dt="2021-12-02T18:16:23.420" v="302" actId="20577"/>
        <pc:sldMkLst>
          <pc:docMk/>
          <pc:sldMk cId="2034480571" sldId="269"/>
        </pc:sldMkLst>
      </pc:sldChg>
    </pc:docChg>
  </pc:docChgLst>
  <pc:docChgLst>
    <pc:chgData name="Antonia ..." userId="df27490986ae0560" providerId="LiveId" clId="{D321EB78-646E-7546-8478-D5F05974E81C}"/>
    <pc:docChg chg="undo custSel modSld">
      <pc:chgData name="Antonia ..." userId="df27490986ae0560" providerId="LiveId" clId="{D321EB78-646E-7546-8478-D5F05974E81C}" dt="2021-12-02T21:59:20.089" v="1043" actId="20577"/>
      <pc:docMkLst>
        <pc:docMk/>
      </pc:docMkLst>
      <pc:sldChg chg="addSp delSp modSp mod">
        <pc:chgData name="Antonia ..." userId="df27490986ae0560" providerId="LiveId" clId="{D321EB78-646E-7546-8478-D5F05974E81C}" dt="2021-12-02T21:32:47.320" v="66" actId="207"/>
        <pc:sldMkLst>
          <pc:docMk/>
          <pc:sldMk cId="1944030504" sldId="256"/>
        </pc:sldMkLst>
        <pc:spChg chg="add mod">
          <ac:chgData name="Antonia ..." userId="df27490986ae0560" providerId="LiveId" clId="{D321EB78-646E-7546-8478-D5F05974E81C}" dt="2021-12-02T21:32:47.320" v="66" actId="207"/>
          <ac:spMkLst>
            <pc:docMk/>
            <pc:sldMk cId="1944030504" sldId="256"/>
            <ac:spMk id="4" creationId="{FC4C8629-8A10-0C42-B17A-D27AA8B45372}"/>
          </ac:spMkLst>
        </pc:spChg>
        <pc:spChg chg="add mod">
          <ac:chgData name="Antonia ..." userId="df27490986ae0560" providerId="LiveId" clId="{D321EB78-646E-7546-8478-D5F05974E81C}" dt="2021-12-02T21:32:47.320" v="66" actId="207"/>
          <ac:spMkLst>
            <pc:docMk/>
            <pc:sldMk cId="1944030504" sldId="256"/>
            <ac:spMk id="5" creationId="{39B12DEF-4839-0D4E-AA69-DAC43B100905}"/>
          </ac:spMkLst>
        </pc:spChg>
        <pc:spChg chg="add del mod">
          <ac:chgData name="Antonia ..." userId="df27490986ae0560" providerId="LiveId" clId="{D321EB78-646E-7546-8478-D5F05974E81C}" dt="2021-12-02T21:32:09.275" v="61"/>
          <ac:spMkLst>
            <pc:docMk/>
            <pc:sldMk cId="1944030504" sldId="256"/>
            <ac:spMk id="6" creationId="{ABF6575B-C114-2D4A-943E-957581456D10}"/>
          </ac:spMkLst>
        </pc:spChg>
        <pc:spChg chg="add mod">
          <ac:chgData name="Antonia ..." userId="df27490986ae0560" providerId="LiveId" clId="{D321EB78-646E-7546-8478-D5F05974E81C}" dt="2021-12-02T21:32:47.320" v="66" actId="207"/>
          <ac:spMkLst>
            <pc:docMk/>
            <pc:sldMk cId="1944030504" sldId="256"/>
            <ac:spMk id="7" creationId="{B0EB4FAD-2F0A-084C-92BF-4A79349BCA25}"/>
          </ac:spMkLst>
        </pc:spChg>
      </pc:sldChg>
      <pc:sldChg chg="addSp modSp mod">
        <pc:chgData name="Antonia ..." userId="df27490986ae0560" providerId="LiveId" clId="{D321EB78-646E-7546-8478-D5F05974E81C}" dt="2021-12-02T21:33:05.619" v="68" actId="207"/>
        <pc:sldMkLst>
          <pc:docMk/>
          <pc:sldMk cId="735487197" sldId="257"/>
        </pc:sldMkLst>
        <pc:spChg chg="add mod">
          <ac:chgData name="Antonia ..." userId="df27490986ae0560" providerId="LiveId" clId="{D321EB78-646E-7546-8478-D5F05974E81C}" dt="2021-12-02T21:33:05.619" v="68" actId="207"/>
          <ac:spMkLst>
            <pc:docMk/>
            <pc:sldMk cId="735487197" sldId="257"/>
            <ac:spMk id="19" creationId="{4842FFAD-477F-2D42-A2E6-1A204F31207E}"/>
          </ac:spMkLst>
        </pc:spChg>
        <pc:spChg chg="add mod">
          <ac:chgData name="Antonia ..." userId="df27490986ae0560" providerId="LiveId" clId="{D321EB78-646E-7546-8478-D5F05974E81C}" dt="2021-12-02T21:32:54.581" v="67"/>
          <ac:spMkLst>
            <pc:docMk/>
            <pc:sldMk cId="735487197" sldId="257"/>
            <ac:spMk id="25" creationId="{3891FD2B-CC98-CE44-8257-F996C603857D}"/>
          </ac:spMkLst>
        </pc:spChg>
        <pc:spChg chg="add mod">
          <ac:chgData name="Antonia ..." userId="df27490986ae0560" providerId="LiveId" clId="{D321EB78-646E-7546-8478-D5F05974E81C}" dt="2021-12-02T21:32:54.581" v="67"/>
          <ac:spMkLst>
            <pc:docMk/>
            <pc:sldMk cId="735487197" sldId="257"/>
            <ac:spMk id="26" creationId="{F33B0286-B089-1C45-AE98-EC779A93E21E}"/>
          </ac:spMkLst>
        </pc:spChg>
      </pc:sldChg>
      <pc:sldChg chg="addSp delSp modSp mod">
        <pc:chgData name="Antonia ..." userId="df27490986ae0560" providerId="LiveId" clId="{D321EB78-646E-7546-8478-D5F05974E81C}" dt="2021-12-02T21:33:41.607" v="84"/>
        <pc:sldMkLst>
          <pc:docMk/>
          <pc:sldMk cId="800652924" sldId="258"/>
        </pc:sldMkLst>
        <pc:spChg chg="add del mod">
          <ac:chgData name="Antonia ..." userId="df27490986ae0560" providerId="LiveId" clId="{D321EB78-646E-7546-8478-D5F05974E81C}" dt="2021-12-02T21:33:39.059" v="83"/>
          <ac:spMkLst>
            <pc:docMk/>
            <pc:sldMk cId="800652924" sldId="258"/>
            <ac:spMk id="13" creationId="{E468EF93-2631-994C-8554-CF546683E2A4}"/>
          </ac:spMkLst>
        </pc:spChg>
        <pc:spChg chg="add del mod">
          <ac:chgData name="Antonia ..." userId="df27490986ae0560" providerId="LiveId" clId="{D321EB78-646E-7546-8478-D5F05974E81C}" dt="2021-12-02T21:33:39.059" v="83"/>
          <ac:spMkLst>
            <pc:docMk/>
            <pc:sldMk cId="800652924" sldId="258"/>
            <ac:spMk id="15" creationId="{A2247F12-5EF0-4340-B7D9-D4520C399DEB}"/>
          </ac:spMkLst>
        </pc:spChg>
        <pc:spChg chg="add del mod">
          <ac:chgData name="Antonia ..." userId="df27490986ae0560" providerId="LiveId" clId="{D321EB78-646E-7546-8478-D5F05974E81C}" dt="2021-12-02T21:33:39.059" v="83"/>
          <ac:spMkLst>
            <pc:docMk/>
            <pc:sldMk cId="800652924" sldId="258"/>
            <ac:spMk id="16" creationId="{DC2C235B-D7EB-B14F-BA24-41E47F9B5F3B}"/>
          </ac:spMkLst>
        </pc:spChg>
        <pc:spChg chg="add mod">
          <ac:chgData name="Antonia ..." userId="df27490986ae0560" providerId="LiveId" clId="{D321EB78-646E-7546-8478-D5F05974E81C}" dt="2021-12-02T21:33:41.607" v="84"/>
          <ac:spMkLst>
            <pc:docMk/>
            <pc:sldMk cId="800652924" sldId="258"/>
            <ac:spMk id="17" creationId="{F7DAAC21-C264-D94B-BC31-B2DCB9A7B35B}"/>
          </ac:spMkLst>
        </pc:spChg>
        <pc:spChg chg="add mod">
          <ac:chgData name="Antonia ..." userId="df27490986ae0560" providerId="LiveId" clId="{D321EB78-646E-7546-8478-D5F05974E81C}" dt="2021-12-02T21:33:41.607" v="84"/>
          <ac:spMkLst>
            <pc:docMk/>
            <pc:sldMk cId="800652924" sldId="258"/>
            <ac:spMk id="18" creationId="{2758A045-9AF9-7640-BAB5-CBF89A9D47F2}"/>
          </ac:spMkLst>
        </pc:spChg>
        <pc:spChg chg="add mod">
          <ac:chgData name="Antonia ..." userId="df27490986ae0560" providerId="LiveId" clId="{D321EB78-646E-7546-8478-D5F05974E81C}" dt="2021-12-02T21:33:41.607" v="84"/>
          <ac:spMkLst>
            <pc:docMk/>
            <pc:sldMk cId="800652924" sldId="258"/>
            <ac:spMk id="19" creationId="{F42A134E-48FE-764D-A5C8-6537880CBD0D}"/>
          </ac:spMkLst>
        </pc:spChg>
      </pc:sldChg>
      <pc:sldChg chg="addSp modSp">
        <pc:chgData name="Antonia ..." userId="df27490986ae0560" providerId="LiveId" clId="{D321EB78-646E-7546-8478-D5F05974E81C}" dt="2021-12-02T21:33:46.615" v="85"/>
        <pc:sldMkLst>
          <pc:docMk/>
          <pc:sldMk cId="1570510890" sldId="259"/>
        </pc:sldMkLst>
        <pc:spChg chg="add mod">
          <ac:chgData name="Antonia ..." userId="df27490986ae0560" providerId="LiveId" clId="{D321EB78-646E-7546-8478-D5F05974E81C}" dt="2021-12-02T21:33:46.615" v="85"/>
          <ac:spMkLst>
            <pc:docMk/>
            <pc:sldMk cId="1570510890" sldId="259"/>
            <ac:spMk id="15" creationId="{676E689C-C4E1-0846-AD06-FAADDF643625}"/>
          </ac:spMkLst>
        </pc:spChg>
        <pc:spChg chg="add mod">
          <ac:chgData name="Antonia ..." userId="df27490986ae0560" providerId="LiveId" clId="{D321EB78-646E-7546-8478-D5F05974E81C}" dt="2021-12-02T21:33:46.615" v="85"/>
          <ac:spMkLst>
            <pc:docMk/>
            <pc:sldMk cId="1570510890" sldId="259"/>
            <ac:spMk id="16" creationId="{5E96037B-AEE7-C04E-AB7B-CC54C1079AA4}"/>
          </ac:spMkLst>
        </pc:spChg>
        <pc:spChg chg="add mod">
          <ac:chgData name="Antonia ..." userId="df27490986ae0560" providerId="LiveId" clId="{D321EB78-646E-7546-8478-D5F05974E81C}" dt="2021-12-02T21:33:46.615" v="85"/>
          <ac:spMkLst>
            <pc:docMk/>
            <pc:sldMk cId="1570510890" sldId="259"/>
            <ac:spMk id="17" creationId="{B998C052-2B47-D345-8A36-1486D825EA3E}"/>
          </ac:spMkLst>
        </pc:spChg>
      </pc:sldChg>
      <pc:sldChg chg="addSp modSp">
        <pc:chgData name="Antonia ..." userId="df27490986ae0560" providerId="LiveId" clId="{D321EB78-646E-7546-8478-D5F05974E81C}" dt="2021-12-02T21:33:50.244" v="86"/>
        <pc:sldMkLst>
          <pc:docMk/>
          <pc:sldMk cId="2237529051" sldId="260"/>
        </pc:sldMkLst>
        <pc:spChg chg="add mod">
          <ac:chgData name="Antonia ..." userId="df27490986ae0560" providerId="LiveId" clId="{D321EB78-646E-7546-8478-D5F05974E81C}" dt="2021-12-02T21:33:50.244" v="86"/>
          <ac:spMkLst>
            <pc:docMk/>
            <pc:sldMk cId="2237529051" sldId="260"/>
            <ac:spMk id="14" creationId="{3CCE1D85-18E6-7C43-BA56-9BF22BDD2384}"/>
          </ac:spMkLst>
        </pc:spChg>
        <pc:spChg chg="add mod">
          <ac:chgData name="Antonia ..." userId="df27490986ae0560" providerId="LiveId" clId="{D321EB78-646E-7546-8478-D5F05974E81C}" dt="2021-12-02T21:33:50.244" v="86"/>
          <ac:spMkLst>
            <pc:docMk/>
            <pc:sldMk cId="2237529051" sldId="260"/>
            <ac:spMk id="15" creationId="{B221648D-59AC-5747-BD84-A7CC0A75EB35}"/>
          </ac:spMkLst>
        </pc:spChg>
        <pc:spChg chg="add mod">
          <ac:chgData name="Antonia ..." userId="df27490986ae0560" providerId="LiveId" clId="{D321EB78-646E-7546-8478-D5F05974E81C}" dt="2021-12-02T21:33:50.244" v="86"/>
          <ac:spMkLst>
            <pc:docMk/>
            <pc:sldMk cId="2237529051" sldId="260"/>
            <ac:spMk id="16" creationId="{79A153B0-4CFB-BF48-9CA6-48D813FAFFD8}"/>
          </ac:spMkLst>
        </pc:spChg>
      </pc:sldChg>
      <pc:sldChg chg="addSp modSp mod">
        <pc:chgData name="Antonia ..." userId="df27490986ae0560" providerId="LiveId" clId="{D321EB78-646E-7546-8478-D5F05974E81C}" dt="2021-12-02T21:34:19.901" v="90" actId="207"/>
        <pc:sldMkLst>
          <pc:docMk/>
          <pc:sldMk cId="464097652" sldId="261"/>
        </pc:sldMkLst>
        <pc:spChg chg="add mod">
          <ac:chgData name="Antonia ..." userId="df27490986ae0560" providerId="LiveId" clId="{D321EB78-646E-7546-8478-D5F05974E81C}" dt="2021-12-02T21:34:08.719" v="89" actId="207"/>
          <ac:spMkLst>
            <pc:docMk/>
            <pc:sldMk cId="464097652" sldId="261"/>
            <ac:spMk id="19" creationId="{A8568702-5864-4644-81A8-6AD5132B9FD5}"/>
          </ac:spMkLst>
        </pc:spChg>
        <pc:spChg chg="add mod">
          <ac:chgData name="Antonia ..." userId="df27490986ae0560" providerId="LiveId" clId="{D321EB78-646E-7546-8478-D5F05974E81C}" dt="2021-12-02T21:34:19.901" v="90" actId="207"/>
          <ac:spMkLst>
            <pc:docMk/>
            <pc:sldMk cId="464097652" sldId="261"/>
            <ac:spMk id="20" creationId="{F2E7BBE6-AB22-354A-B5D1-6BD4BFB0E346}"/>
          </ac:spMkLst>
        </pc:spChg>
        <pc:spChg chg="add mod">
          <ac:chgData name="Antonia ..." userId="df27490986ae0560" providerId="LiveId" clId="{D321EB78-646E-7546-8478-D5F05974E81C}" dt="2021-12-02T21:33:56.150" v="88"/>
          <ac:spMkLst>
            <pc:docMk/>
            <pc:sldMk cId="464097652" sldId="261"/>
            <ac:spMk id="21" creationId="{42AA3614-89E1-DA47-8D4A-18EE144D4CB4}"/>
          </ac:spMkLst>
        </pc:spChg>
      </pc:sldChg>
      <pc:sldChg chg="addSp delSp modSp mod">
        <pc:chgData name="Antonia ..." userId="df27490986ae0560" providerId="LiveId" clId="{D321EB78-646E-7546-8478-D5F05974E81C}" dt="2021-12-02T21:44:07.317" v="345"/>
        <pc:sldMkLst>
          <pc:docMk/>
          <pc:sldMk cId="1634240290" sldId="262"/>
        </pc:sldMkLst>
        <pc:spChg chg="add del">
          <ac:chgData name="Antonia ..." userId="df27490986ae0560" providerId="LiveId" clId="{D321EB78-646E-7546-8478-D5F05974E81C}" dt="2021-12-02T21:38:51.164" v="174" actId="478"/>
          <ac:spMkLst>
            <pc:docMk/>
            <pc:sldMk cId="1634240290" sldId="262"/>
            <ac:spMk id="6" creationId="{8EB11BF1-B0BF-4B4E-81D7-39864BB074CE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12" creationId="{B0F649AF-60CA-1943-8CC2-6256B06213EE}"/>
          </ac:spMkLst>
        </pc:spChg>
        <pc:spChg chg="add del mod">
          <ac:chgData name="Antonia ..." userId="df27490986ae0560" providerId="LiveId" clId="{D321EB78-646E-7546-8478-D5F05974E81C}" dt="2021-12-02T21:44:07.317" v="345"/>
          <ac:spMkLst>
            <pc:docMk/>
            <pc:sldMk cId="1634240290" sldId="262"/>
            <ac:spMk id="15" creationId="{06981629-BE3E-C648-AF22-0988E6065B5B}"/>
          </ac:spMkLst>
        </pc:spChg>
        <pc:spChg chg="add mod">
          <ac:chgData name="Antonia ..." userId="df27490986ae0560" providerId="LiveId" clId="{D321EB78-646E-7546-8478-D5F05974E81C}" dt="2021-12-02T21:34:30.282" v="91"/>
          <ac:spMkLst>
            <pc:docMk/>
            <pc:sldMk cId="1634240290" sldId="262"/>
            <ac:spMk id="25" creationId="{B8CE16F4-A341-D541-BF8B-E68EEB7699BC}"/>
          </ac:spMkLst>
        </pc:spChg>
        <pc:spChg chg="add mod">
          <ac:chgData name="Antonia ..." userId="df27490986ae0560" providerId="LiveId" clId="{D321EB78-646E-7546-8478-D5F05974E81C}" dt="2021-12-02T21:34:30.282" v="91"/>
          <ac:spMkLst>
            <pc:docMk/>
            <pc:sldMk cId="1634240290" sldId="262"/>
            <ac:spMk id="26" creationId="{C2DBE150-14E1-2B4A-9857-E2C3B8EACE9C}"/>
          </ac:spMkLst>
        </pc:spChg>
        <pc:spChg chg="add mod">
          <ac:chgData name="Antonia ..." userId="df27490986ae0560" providerId="LiveId" clId="{D321EB78-646E-7546-8478-D5F05974E81C}" dt="2021-12-02T21:34:30.282" v="91"/>
          <ac:spMkLst>
            <pc:docMk/>
            <pc:sldMk cId="1634240290" sldId="262"/>
            <ac:spMk id="27" creationId="{63E1430B-8AA9-DA44-AC52-8685B2312376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30" creationId="{159C6BD6-B710-864E-950A-52C4D438D90F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31" creationId="{F6D71711-CE1A-A744-8158-6E7E3FAC5B31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32" creationId="{9E850034-C71F-B342-8810-F9DFB3C0B85A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33" creationId="{CB2F1B93-BE1B-1546-8778-0A7578A09ABF}"/>
          </ac:spMkLst>
        </pc:spChg>
        <pc:grpChg chg="add mod">
          <ac:chgData name="Antonia ..." userId="df27490986ae0560" providerId="LiveId" clId="{D321EB78-646E-7546-8478-D5F05974E81C}" dt="2021-12-02T21:43:38.256" v="342" actId="164"/>
          <ac:grpSpMkLst>
            <pc:docMk/>
            <pc:sldMk cId="1634240290" sldId="262"/>
            <ac:grpSpMk id="14" creationId="{458AC2D0-C8F9-E44B-81A9-CA88AB678A3A}"/>
          </ac:grpSpMkLst>
        </pc:grpChg>
        <pc:picChg chg="mod">
          <ac:chgData name="Antonia ..." userId="df27490986ae0560" providerId="LiveId" clId="{D321EB78-646E-7546-8478-D5F05974E81C}" dt="2021-12-02T21:43:38.256" v="342" actId="164"/>
          <ac:picMkLst>
            <pc:docMk/>
            <pc:sldMk cId="1634240290" sldId="262"/>
            <ac:picMk id="36" creationId="{9112E940-88C2-2447-82EA-F1E16EF4EAD1}"/>
          </ac:picMkLst>
        </pc:picChg>
      </pc:sldChg>
      <pc:sldChg chg="addSp modSp">
        <pc:chgData name="Antonia ..." userId="df27490986ae0560" providerId="LiveId" clId="{D321EB78-646E-7546-8478-D5F05974E81C}" dt="2021-12-02T21:34:32.767" v="92"/>
        <pc:sldMkLst>
          <pc:docMk/>
          <pc:sldMk cId="1650321165" sldId="263"/>
        </pc:sldMkLst>
        <pc:spChg chg="add mod">
          <ac:chgData name="Antonia ..." userId="df27490986ae0560" providerId="LiveId" clId="{D321EB78-646E-7546-8478-D5F05974E81C}" dt="2021-12-02T21:34:32.767" v="92"/>
          <ac:spMkLst>
            <pc:docMk/>
            <pc:sldMk cId="1650321165" sldId="263"/>
            <ac:spMk id="17" creationId="{80F1F06F-B4CC-3447-8D86-41BB82473DE5}"/>
          </ac:spMkLst>
        </pc:spChg>
        <pc:spChg chg="add mod">
          <ac:chgData name="Antonia ..." userId="df27490986ae0560" providerId="LiveId" clId="{D321EB78-646E-7546-8478-D5F05974E81C}" dt="2021-12-02T21:34:32.767" v="92"/>
          <ac:spMkLst>
            <pc:docMk/>
            <pc:sldMk cId="1650321165" sldId="263"/>
            <ac:spMk id="18" creationId="{C15342B0-9C8A-2540-B171-185C908E89C9}"/>
          </ac:spMkLst>
        </pc:spChg>
        <pc:spChg chg="add mod">
          <ac:chgData name="Antonia ..." userId="df27490986ae0560" providerId="LiveId" clId="{D321EB78-646E-7546-8478-D5F05974E81C}" dt="2021-12-02T21:34:32.767" v="92"/>
          <ac:spMkLst>
            <pc:docMk/>
            <pc:sldMk cId="1650321165" sldId="263"/>
            <ac:spMk id="21" creationId="{B9E62EDA-4C71-DC45-A06D-F561A8EF4944}"/>
          </ac:spMkLst>
        </pc:spChg>
      </pc:sldChg>
      <pc:sldChg chg="addSp modSp">
        <pc:chgData name="Antonia ..." userId="df27490986ae0560" providerId="LiveId" clId="{D321EB78-646E-7546-8478-D5F05974E81C}" dt="2021-12-02T21:33:53.195" v="87"/>
        <pc:sldMkLst>
          <pc:docMk/>
          <pc:sldMk cId="2229930519" sldId="264"/>
        </pc:sldMkLst>
        <pc:spChg chg="add mod">
          <ac:chgData name="Antonia ..." userId="df27490986ae0560" providerId="LiveId" clId="{D321EB78-646E-7546-8478-D5F05974E81C}" dt="2021-12-02T21:33:53.195" v="87"/>
          <ac:spMkLst>
            <pc:docMk/>
            <pc:sldMk cId="2229930519" sldId="264"/>
            <ac:spMk id="18" creationId="{051504AA-A039-7D46-9F06-D1DE7791E340}"/>
          </ac:spMkLst>
        </pc:spChg>
        <pc:spChg chg="add mod">
          <ac:chgData name="Antonia ..." userId="df27490986ae0560" providerId="LiveId" clId="{D321EB78-646E-7546-8478-D5F05974E81C}" dt="2021-12-02T21:33:53.195" v="87"/>
          <ac:spMkLst>
            <pc:docMk/>
            <pc:sldMk cId="2229930519" sldId="264"/>
            <ac:spMk id="19" creationId="{4CE39AD9-07F3-7F44-A524-38C61E47C763}"/>
          </ac:spMkLst>
        </pc:spChg>
        <pc:spChg chg="add mod">
          <ac:chgData name="Antonia ..." userId="df27490986ae0560" providerId="LiveId" clId="{D321EB78-646E-7546-8478-D5F05974E81C}" dt="2021-12-02T21:33:53.195" v="87"/>
          <ac:spMkLst>
            <pc:docMk/>
            <pc:sldMk cId="2229930519" sldId="264"/>
            <ac:spMk id="21" creationId="{76523EAB-25CB-4541-8B89-977D87E6D27D}"/>
          </ac:spMkLst>
        </pc:spChg>
      </pc:sldChg>
      <pc:sldChg chg="addSp delSp modSp mod modClrScheme chgLayout">
        <pc:chgData name="Antonia ..." userId="df27490986ae0560" providerId="LiveId" clId="{D321EB78-646E-7546-8478-D5F05974E81C}" dt="2021-12-02T21:51:48.291" v="395" actId="403"/>
        <pc:sldMkLst>
          <pc:docMk/>
          <pc:sldMk cId="2401719195" sldId="265"/>
        </pc:sldMkLst>
        <pc:spChg chg="mod ord">
          <ac:chgData name="Antonia ..." userId="df27490986ae0560" providerId="LiveId" clId="{D321EB78-646E-7546-8478-D5F05974E81C}" dt="2021-12-02T21:50:59.566" v="372" actId="700"/>
          <ac:spMkLst>
            <pc:docMk/>
            <pc:sldMk cId="2401719195" sldId="265"/>
            <ac:spMk id="2" creationId="{FEBB81A3-B09F-9E4F-99C9-B6FA29532151}"/>
          </ac:spMkLst>
        </pc:spChg>
        <pc:spChg chg="add mod ord">
          <ac:chgData name="Antonia ..." userId="df27490986ae0560" providerId="LiveId" clId="{D321EB78-646E-7546-8478-D5F05974E81C}" dt="2021-12-02T21:51:19.323" v="382" actId="404"/>
          <ac:spMkLst>
            <pc:docMk/>
            <pc:sldMk cId="2401719195" sldId="265"/>
            <ac:spMk id="3" creationId="{058B0666-9030-2E44-8854-9114DC86519F}"/>
          </ac:spMkLst>
        </pc:spChg>
        <pc:spChg chg="mod ord">
          <ac:chgData name="Antonia ..." userId="df27490986ae0560" providerId="LiveId" clId="{D321EB78-646E-7546-8478-D5F05974E81C}" dt="2021-12-02T21:50:59.566" v="372" actId="700"/>
          <ac:spMkLst>
            <pc:docMk/>
            <pc:sldMk cId="2401719195" sldId="265"/>
            <ac:spMk id="4" creationId="{37E5153A-0133-6446-8E9C-1E524EC4F28E}"/>
          </ac:spMkLst>
        </pc:spChg>
        <pc:spChg chg="mod ord">
          <ac:chgData name="Antonia ..." userId="df27490986ae0560" providerId="LiveId" clId="{D321EB78-646E-7546-8478-D5F05974E81C}" dt="2021-12-02T21:50:59.566" v="372" actId="700"/>
          <ac:spMkLst>
            <pc:docMk/>
            <pc:sldMk cId="2401719195" sldId="265"/>
            <ac:spMk id="5" creationId="{83177281-6097-E248-B00D-0814B4886B8D}"/>
          </ac:spMkLst>
        </pc:spChg>
        <pc:spChg chg="del mod">
          <ac:chgData name="Antonia ..." userId="df27490986ae0560" providerId="LiveId" clId="{D321EB78-646E-7546-8478-D5F05974E81C}" dt="2021-12-02T21:51:28.842" v="387" actId="478"/>
          <ac:spMkLst>
            <pc:docMk/>
            <pc:sldMk cId="2401719195" sldId="265"/>
            <ac:spMk id="6" creationId="{8A76C604-608B-4DA8-92CD-CD20B2C59395}"/>
          </ac:spMkLst>
        </pc:spChg>
        <pc:spChg chg="mod">
          <ac:chgData name="Antonia ..." userId="df27490986ae0560" providerId="LiveId" clId="{D321EB78-646E-7546-8478-D5F05974E81C}" dt="2021-12-02T21:51:42.855" v="391" actId="21"/>
          <ac:spMkLst>
            <pc:docMk/>
            <pc:sldMk cId="2401719195" sldId="265"/>
            <ac:spMk id="7" creationId="{2809ED00-FEDA-4690-A59A-884CFB5FDA2C}"/>
          </ac:spMkLst>
        </pc:spChg>
        <pc:spChg chg="add mod">
          <ac:chgData name="Antonia ..." userId="df27490986ae0560" providerId="LiveId" clId="{D321EB78-646E-7546-8478-D5F05974E81C}" dt="2021-12-02T21:35:42.040" v="101"/>
          <ac:spMkLst>
            <pc:docMk/>
            <pc:sldMk cId="2401719195" sldId="265"/>
            <ac:spMk id="8" creationId="{CEF000BC-3E0F-2C4A-81B5-3EA29CA5DBC9}"/>
          </ac:spMkLst>
        </pc:spChg>
        <pc:spChg chg="add mod">
          <ac:chgData name="Antonia ..." userId="df27490986ae0560" providerId="LiveId" clId="{D321EB78-646E-7546-8478-D5F05974E81C}" dt="2021-12-02T21:35:42.040" v="101"/>
          <ac:spMkLst>
            <pc:docMk/>
            <pc:sldMk cId="2401719195" sldId="265"/>
            <ac:spMk id="9" creationId="{BEF06E79-FA46-F744-AA97-76C5C8EF11FF}"/>
          </ac:spMkLst>
        </pc:spChg>
        <pc:spChg chg="add mod">
          <ac:chgData name="Antonia ..." userId="df27490986ae0560" providerId="LiveId" clId="{D321EB78-646E-7546-8478-D5F05974E81C}" dt="2021-12-02T21:35:42.040" v="101"/>
          <ac:spMkLst>
            <pc:docMk/>
            <pc:sldMk cId="2401719195" sldId="265"/>
            <ac:spMk id="10" creationId="{30F19903-33E6-E044-8819-DEC73C51F977}"/>
          </ac:spMkLst>
        </pc:spChg>
        <pc:spChg chg="add mod ord">
          <ac:chgData name="Antonia ..." userId="df27490986ae0560" providerId="LiveId" clId="{D321EB78-646E-7546-8478-D5F05974E81C}" dt="2021-12-02T21:51:26.788" v="386" actId="20577"/>
          <ac:spMkLst>
            <pc:docMk/>
            <pc:sldMk cId="2401719195" sldId="265"/>
            <ac:spMk id="11" creationId="{93F4F615-FEA6-D245-B1F3-BF53833A81C7}"/>
          </ac:spMkLst>
        </pc:spChg>
        <pc:spChg chg="add mod ord">
          <ac:chgData name="Antonia ..." userId="df27490986ae0560" providerId="LiveId" clId="{D321EB78-646E-7546-8478-D5F05974E81C}" dt="2021-12-02T21:51:48.291" v="395" actId="403"/>
          <ac:spMkLst>
            <pc:docMk/>
            <pc:sldMk cId="2401719195" sldId="265"/>
            <ac:spMk id="12" creationId="{7385F1F5-2896-E047-98D0-1550C479ADBD}"/>
          </ac:spMkLst>
        </pc:spChg>
        <pc:spChg chg="add mod ord">
          <ac:chgData name="Antonia ..." userId="df27490986ae0560" providerId="LiveId" clId="{D321EB78-646E-7546-8478-D5F05974E81C}" dt="2021-12-02T21:51:38.954" v="390"/>
          <ac:spMkLst>
            <pc:docMk/>
            <pc:sldMk cId="2401719195" sldId="265"/>
            <ac:spMk id="13" creationId="{4565E465-7FD6-7E4F-AF64-BB2A5DD05DFC}"/>
          </ac:spMkLst>
        </pc:spChg>
      </pc:sldChg>
      <pc:sldChg chg="addSp modSp mod modClrScheme chgLayout">
        <pc:chgData name="Antonia ..." userId="df27490986ae0560" providerId="LiveId" clId="{D321EB78-646E-7546-8478-D5F05974E81C}" dt="2021-12-02T21:50:39.090" v="371" actId="403"/>
        <pc:sldMkLst>
          <pc:docMk/>
          <pc:sldMk cId="2432425423" sldId="266"/>
        </pc:sldMkLst>
        <pc:spChg chg="mod ord">
          <ac:chgData name="Antonia ..." userId="df27490986ae0560" providerId="LiveId" clId="{D321EB78-646E-7546-8478-D5F05974E81C}" dt="2021-12-02T21:48:50.566" v="346" actId="700"/>
          <ac:spMkLst>
            <pc:docMk/>
            <pc:sldMk cId="2432425423" sldId="266"/>
            <ac:spMk id="2" creationId="{42DB923A-A1B1-8648-BD87-4A32709229CC}"/>
          </ac:spMkLst>
        </pc:spChg>
        <pc:spChg chg="add mod ord">
          <ac:chgData name="Antonia ..." userId="df27490986ae0560" providerId="LiveId" clId="{D321EB78-646E-7546-8478-D5F05974E81C}" dt="2021-12-02T21:50:34.940" v="369" actId="403"/>
          <ac:spMkLst>
            <pc:docMk/>
            <pc:sldMk cId="2432425423" sldId="266"/>
            <ac:spMk id="3" creationId="{CBCC0F7C-2FD1-1048-9BE3-A890DE0DD523}"/>
          </ac:spMkLst>
        </pc:spChg>
        <pc:spChg chg="mod ord">
          <ac:chgData name="Antonia ..." userId="df27490986ae0560" providerId="LiveId" clId="{D321EB78-646E-7546-8478-D5F05974E81C}" dt="2021-12-02T21:48:50.566" v="346" actId="700"/>
          <ac:spMkLst>
            <pc:docMk/>
            <pc:sldMk cId="2432425423" sldId="266"/>
            <ac:spMk id="4" creationId="{792E0081-E7AC-E740-B2D3-182E8F042CCE}"/>
          </ac:spMkLst>
        </pc:spChg>
        <pc:spChg chg="mod ord">
          <ac:chgData name="Antonia ..." userId="df27490986ae0560" providerId="LiveId" clId="{D321EB78-646E-7546-8478-D5F05974E81C}" dt="2021-12-02T21:48:50.566" v="346" actId="700"/>
          <ac:spMkLst>
            <pc:docMk/>
            <pc:sldMk cId="2432425423" sldId="266"/>
            <ac:spMk id="5" creationId="{1DDFCF15-B3DF-E844-B016-FD1566765C8D}"/>
          </ac:spMkLst>
        </pc:spChg>
        <pc:spChg chg="mod">
          <ac:chgData name="Antonia ..." userId="df27490986ae0560" providerId="LiveId" clId="{D321EB78-646E-7546-8478-D5F05974E81C}" dt="2021-12-02T21:49:14.880" v="353" actId="27636"/>
          <ac:spMkLst>
            <pc:docMk/>
            <pc:sldMk cId="2432425423" sldId="266"/>
            <ac:spMk id="6" creationId="{64F14DAB-9492-48F6-9352-749778F15D15}"/>
          </ac:spMkLst>
        </pc:spChg>
        <pc:spChg chg="mod">
          <ac:chgData name="Antonia ..." userId="df27490986ae0560" providerId="LiveId" clId="{D321EB78-646E-7546-8478-D5F05974E81C}" dt="2021-12-02T21:49:35.893" v="361" actId="21"/>
          <ac:spMkLst>
            <pc:docMk/>
            <pc:sldMk cId="2432425423" sldId="266"/>
            <ac:spMk id="7" creationId="{52C3776E-0D32-4519-8F17-3FCD3E951196}"/>
          </ac:spMkLst>
        </pc:spChg>
        <pc:spChg chg="add mod">
          <ac:chgData name="Antonia ..." userId="df27490986ae0560" providerId="LiveId" clId="{D321EB78-646E-7546-8478-D5F05974E81C}" dt="2021-12-02T21:34:42.469" v="94"/>
          <ac:spMkLst>
            <pc:docMk/>
            <pc:sldMk cId="2432425423" sldId="266"/>
            <ac:spMk id="8" creationId="{99CB54DA-9696-6F4A-82BA-2531B3D92519}"/>
          </ac:spMkLst>
        </pc:spChg>
        <pc:spChg chg="add mod">
          <ac:chgData name="Antonia ..." userId="df27490986ae0560" providerId="LiveId" clId="{D321EB78-646E-7546-8478-D5F05974E81C}" dt="2021-12-02T21:35:12.619" v="96" actId="207"/>
          <ac:spMkLst>
            <pc:docMk/>
            <pc:sldMk cId="2432425423" sldId="266"/>
            <ac:spMk id="9" creationId="{E456DEDA-A3CF-4D4E-BEF4-B7ED503272EF}"/>
          </ac:spMkLst>
        </pc:spChg>
        <pc:spChg chg="add mod">
          <ac:chgData name="Antonia ..." userId="df27490986ae0560" providerId="LiveId" clId="{D321EB78-646E-7546-8478-D5F05974E81C}" dt="2021-12-02T21:35:18.248" v="97" actId="207"/>
          <ac:spMkLst>
            <pc:docMk/>
            <pc:sldMk cId="2432425423" sldId="266"/>
            <ac:spMk id="10" creationId="{7763F029-BBEF-C043-97A0-88B96A645FC3}"/>
          </ac:spMkLst>
        </pc:spChg>
        <pc:spChg chg="add mod ord">
          <ac:chgData name="Antonia ..." userId="df27490986ae0560" providerId="LiveId" clId="{D321EB78-646E-7546-8478-D5F05974E81C}" dt="2021-12-02T21:49:17.908" v="355" actId="5793"/>
          <ac:spMkLst>
            <pc:docMk/>
            <pc:sldMk cId="2432425423" sldId="266"/>
            <ac:spMk id="11" creationId="{6A34FF3E-370A-BD44-AA70-E453EBD3D6A0}"/>
          </ac:spMkLst>
        </pc:spChg>
        <pc:spChg chg="add mod ord">
          <ac:chgData name="Antonia ..." userId="df27490986ae0560" providerId="LiveId" clId="{D321EB78-646E-7546-8478-D5F05974E81C}" dt="2021-12-02T21:50:39.090" v="371" actId="403"/>
          <ac:spMkLst>
            <pc:docMk/>
            <pc:sldMk cId="2432425423" sldId="266"/>
            <ac:spMk id="12" creationId="{C978DDF0-D0D0-254F-954D-0A4B412356A6}"/>
          </ac:spMkLst>
        </pc:spChg>
        <pc:spChg chg="add mod ord">
          <ac:chgData name="Antonia ..." userId="df27490986ae0560" providerId="LiveId" clId="{D321EB78-646E-7546-8478-D5F05974E81C}" dt="2021-12-02T21:49:56.416" v="365" actId="20577"/>
          <ac:spMkLst>
            <pc:docMk/>
            <pc:sldMk cId="2432425423" sldId="266"/>
            <ac:spMk id="13" creationId="{B67565FF-D8F2-494B-9752-F72C7DCA5FBD}"/>
          </ac:spMkLst>
        </pc:spChg>
      </pc:sldChg>
      <pc:sldChg chg="addSp delSp modSp mod modNotesTx">
        <pc:chgData name="Antonia ..." userId="df27490986ae0560" providerId="LiveId" clId="{D321EB78-646E-7546-8478-D5F05974E81C}" dt="2021-12-02T21:59:20.089" v="1043" actId="20577"/>
        <pc:sldMkLst>
          <pc:docMk/>
          <pc:sldMk cId="1841952403" sldId="268"/>
        </pc:sldMkLst>
        <pc:spChg chg="add del mod">
          <ac:chgData name="Antonia ..." userId="df27490986ae0560" providerId="LiveId" clId="{D321EB78-646E-7546-8478-D5F05974E81C}" dt="2021-12-02T21:35:31.465" v="98" actId="478"/>
          <ac:spMkLst>
            <pc:docMk/>
            <pc:sldMk cId="1841952403" sldId="268"/>
            <ac:spMk id="10" creationId="{5FF29D71-B9EF-0146-AC46-4DBE413169A7}"/>
          </ac:spMkLst>
        </pc:spChg>
        <pc:spChg chg="add del mod">
          <ac:chgData name="Antonia ..." userId="df27490986ae0560" providerId="LiveId" clId="{D321EB78-646E-7546-8478-D5F05974E81C}" dt="2021-12-02T21:35:31.465" v="98" actId="478"/>
          <ac:spMkLst>
            <pc:docMk/>
            <pc:sldMk cId="1841952403" sldId="268"/>
            <ac:spMk id="15" creationId="{1086371B-CDFB-034D-988C-5938D18486FF}"/>
          </ac:spMkLst>
        </pc:spChg>
        <pc:spChg chg="add del mod">
          <ac:chgData name="Antonia ..." userId="df27490986ae0560" providerId="LiveId" clId="{D321EB78-646E-7546-8478-D5F05974E81C}" dt="2021-12-02T21:35:31.465" v="98" actId="478"/>
          <ac:spMkLst>
            <pc:docMk/>
            <pc:sldMk cId="1841952403" sldId="268"/>
            <ac:spMk id="16" creationId="{F3FA879D-BC36-2D47-B867-609924C2784A}"/>
          </ac:spMkLst>
        </pc:spChg>
        <pc:spChg chg="add mod">
          <ac:chgData name="Antonia ..." userId="df27490986ae0560" providerId="LiveId" clId="{D321EB78-646E-7546-8478-D5F05974E81C}" dt="2021-12-02T21:35:33.295" v="99"/>
          <ac:spMkLst>
            <pc:docMk/>
            <pc:sldMk cId="1841952403" sldId="268"/>
            <ac:spMk id="17" creationId="{1C173ED4-0FB3-B64D-A540-C914E9525B5D}"/>
          </ac:spMkLst>
        </pc:spChg>
        <pc:spChg chg="add mod">
          <ac:chgData name="Antonia ..." userId="df27490986ae0560" providerId="LiveId" clId="{D321EB78-646E-7546-8478-D5F05974E81C}" dt="2021-12-02T21:35:33.295" v="99"/>
          <ac:spMkLst>
            <pc:docMk/>
            <pc:sldMk cId="1841952403" sldId="268"/>
            <ac:spMk id="18" creationId="{3816DC24-B468-EE43-9D63-051467A6401A}"/>
          </ac:spMkLst>
        </pc:spChg>
        <pc:spChg chg="add mod">
          <ac:chgData name="Antonia ..." userId="df27490986ae0560" providerId="LiveId" clId="{D321EB78-646E-7546-8478-D5F05974E81C}" dt="2021-12-02T21:35:33.295" v="99"/>
          <ac:spMkLst>
            <pc:docMk/>
            <pc:sldMk cId="1841952403" sldId="268"/>
            <ac:spMk id="19" creationId="{9C1A4E5A-FF5A-C345-AB81-507ED7418CD3}"/>
          </ac:spMkLst>
        </pc:spChg>
      </pc:sldChg>
      <pc:sldChg chg="addSp delSp modSp mod">
        <pc:chgData name="Antonia ..." userId="df27490986ae0560" providerId="LiveId" clId="{D321EB78-646E-7546-8478-D5F05974E81C}" dt="2021-12-02T21:37:45.132" v="171"/>
        <pc:sldMkLst>
          <pc:docMk/>
          <pc:sldMk cId="2034480571" sldId="269"/>
        </pc:sldMkLst>
        <pc:spChg chg="add del mod">
          <ac:chgData name="Antonia ..." userId="df27490986ae0560" providerId="LiveId" clId="{D321EB78-646E-7546-8478-D5F05974E81C}" dt="2021-12-02T21:36:21.051" v="110" actId="767"/>
          <ac:spMkLst>
            <pc:docMk/>
            <pc:sldMk cId="2034480571" sldId="269"/>
            <ac:spMk id="2" creationId="{9F565567-043F-664E-8C30-578DA4E766DC}"/>
          </ac:spMkLst>
        </pc:spChg>
        <pc:spChg chg="add del mod">
          <ac:chgData name="Antonia ..." userId="df27490986ae0560" providerId="LiveId" clId="{D321EB78-646E-7546-8478-D5F05974E81C}" dt="2021-12-02T21:36:21.614" v="111"/>
          <ac:spMkLst>
            <pc:docMk/>
            <pc:sldMk cId="2034480571" sldId="269"/>
            <ac:spMk id="19" creationId="{7B84CBA0-7C2C-3845-B597-B401BB8649BC}"/>
          </ac:spMkLst>
        </pc:spChg>
        <pc:spChg chg="mod">
          <ac:chgData name="Antonia ..." userId="df27490986ae0560" providerId="LiveId" clId="{D321EB78-646E-7546-8478-D5F05974E81C}" dt="2021-12-02T21:37:25.162" v="151" actId="1036"/>
          <ac:spMkLst>
            <pc:docMk/>
            <pc:sldMk cId="2034480571" sldId="269"/>
            <ac:spMk id="20" creationId="{034655A1-85BC-485E-A0D6-F8A281650A11}"/>
          </ac:spMkLst>
        </pc:spChg>
        <pc:spChg chg="add del mod">
          <ac:chgData name="Antonia ..." userId="df27490986ae0560" providerId="LiveId" clId="{D321EB78-646E-7546-8478-D5F05974E81C}" dt="2021-12-02T21:36:21.614" v="111"/>
          <ac:spMkLst>
            <pc:docMk/>
            <pc:sldMk cId="2034480571" sldId="269"/>
            <ac:spMk id="22" creationId="{245536F4-593D-F040-839F-E1DD9FD0710C}"/>
          </ac:spMkLst>
        </pc:spChg>
        <pc:spChg chg="add del mod">
          <ac:chgData name="Antonia ..." userId="df27490986ae0560" providerId="LiveId" clId="{D321EB78-646E-7546-8478-D5F05974E81C}" dt="2021-12-02T21:36:21.614" v="111"/>
          <ac:spMkLst>
            <pc:docMk/>
            <pc:sldMk cId="2034480571" sldId="269"/>
            <ac:spMk id="25" creationId="{5329574A-F759-414E-917E-736605DD9FFB}"/>
          </ac:spMkLst>
        </pc:spChg>
        <pc:spChg chg="add mod">
          <ac:chgData name="Antonia ..." userId="df27490986ae0560" providerId="LiveId" clId="{D321EB78-646E-7546-8478-D5F05974E81C}" dt="2021-12-02T21:37:45.132" v="171"/>
          <ac:spMkLst>
            <pc:docMk/>
            <pc:sldMk cId="2034480571" sldId="269"/>
            <ac:spMk id="27" creationId="{409F0E56-AD62-8F49-A84F-8D6FA6AF4CA7}"/>
          </ac:spMkLst>
        </pc:spChg>
        <pc:spChg chg="add mod">
          <ac:chgData name="Antonia ..." userId="df27490986ae0560" providerId="LiveId" clId="{D321EB78-646E-7546-8478-D5F05974E81C}" dt="2021-12-02T21:37:45.132" v="171"/>
          <ac:spMkLst>
            <pc:docMk/>
            <pc:sldMk cId="2034480571" sldId="269"/>
            <ac:spMk id="28" creationId="{50B1596B-7726-8C4D-A845-F334F2396CAB}"/>
          </ac:spMkLst>
        </pc:spChg>
        <pc:spChg chg="add mod">
          <ac:chgData name="Antonia ..." userId="df27490986ae0560" providerId="LiveId" clId="{D321EB78-646E-7546-8478-D5F05974E81C}" dt="2021-12-02T21:37:45.132" v="171"/>
          <ac:spMkLst>
            <pc:docMk/>
            <pc:sldMk cId="2034480571" sldId="269"/>
            <ac:spMk id="29" creationId="{6CD5CCC8-C82A-ED47-967C-24FD558A7ADB}"/>
          </ac:spMkLst>
        </pc:spChg>
        <pc:graphicFrameChg chg="mod">
          <ac:chgData name="Antonia ..." userId="df27490986ae0560" providerId="LiveId" clId="{D321EB78-646E-7546-8478-D5F05974E81C}" dt="2021-12-02T21:37:25.162" v="151" actId="1036"/>
          <ac:graphicFrameMkLst>
            <pc:docMk/>
            <pc:sldMk cId="2034480571" sldId="269"/>
            <ac:graphicFrameMk id="7" creationId="{6525A799-4787-420C-B03D-38780CAB25E0}"/>
          </ac:graphicFrameMkLst>
        </pc:graphicFrameChg>
        <pc:graphicFrameChg chg="mod">
          <ac:chgData name="Antonia ..." userId="df27490986ae0560" providerId="LiveId" clId="{D321EB78-646E-7546-8478-D5F05974E81C}" dt="2021-12-02T21:37:25.162" v="151" actId="1036"/>
          <ac:graphicFrameMkLst>
            <pc:docMk/>
            <pc:sldMk cId="2034480571" sldId="269"/>
            <ac:graphicFrameMk id="12" creationId="{89083737-8C93-4796-8CDA-33B08277118A}"/>
          </ac:graphicFrameMkLst>
        </pc:graphicFrameChg>
        <pc:picChg chg="mod">
          <ac:chgData name="Antonia ..." userId="df27490986ae0560" providerId="LiveId" clId="{D321EB78-646E-7546-8478-D5F05974E81C}" dt="2021-12-02T21:37:38.881" v="170" actId="1036"/>
          <ac:picMkLst>
            <pc:docMk/>
            <pc:sldMk cId="2034480571" sldId="269"/>
            <ac:picMk id="6" creationId="{E99C643D-80E7-9B45-967B-B3AB62E24C03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8" creationId="{33CE8139-0AB5-474A-A8C6-9B35BBAE6E3B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9" creationId="{1A591931-F4BC-1A47-BBB7-0995AB2CB4FF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10" creationId="{934E816D-FFFC-0540-BCFE-DF29F789BD48}"/>
          </ac:picMkLst>
        </pc:picChg>
        <pc:picChg chg="mod">
          <ac:chgData name="Antonia ..." userId="df27490986ae0560" providerId="LiveId" clId="{D321EB78-646E-7546-8478-D5F05974E81C}" dt="2021-12-02T21:37:38.881" v="170" actId="1036"/>
          <ac:picMkLst>
            <pc:docMk/>
            <pc:sldMk cId="2034480571" sldId="269"/>
            <ac:picMk id="13" creationId="{143F5D79-0960-4D6F-B53D-4C6534D0D5F8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14" creationId="{D64AFD73-1E6D-4907-97C9-5607FCEA8E20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15" creationId="{F74A0A90-3F9A-4D45-B53D-240A7CE2DC79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16" creationId="{A37D94A1-14CE-4CFF-8EF1-977FEE483194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21" creationId="{61FDE671-2C49-4792-90C0-9FC1F18CF5E8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23" creationId="{8CC7E7A3-DE39-4CCA-81E2-5C5FC9DB0140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24" creationId="{C5265BF2-B7E3-496B-90E5-14C95E334792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26" creationId="{DE6EB0AE-551F-4BDF-80F1-74294C5FD90D}"/>
          </ac:picMkLst>
        </pc:picChg>
      </pc:sldChg>
      <pc:sldChg chg="addSp modSp mod">
        <pc:chgData name="Antonia ..." userId="df27490986ae0560" providerId="LiveId" clId="{D321EB78-646E-7546-8478-D5F05974E81C}" dt="2021-12-02T21:33:23.977" v="71" actId="1035"/>
        <pc:sldMkLst>
          <pc:docMk/>
          <pc:sldMk cId="2043457189" sldId="271"/>
        </pc:sldMkLst>
        <pc:spChg chg="add mod">
          <ac:chgData name="Antonia ..." userId="df27490986ae0560" providerId="LiveId" clId="{D321EB78-646E-7546-8478-D5F05974E81C}" dt="2021-12-02T21:33:23.977" v="71" actId="1035"/>
          <ac:spMkLst>
            <pc:docMk/>
            <pc:sldMk cId="2043457189" sldId="271"/>
            <ac:spMk id="17" creationId="{CCE4DD9A-DC3D-0A45-90C7-4268372C3DD3}"/>
          </ac:spMkLst>
        </pc:spChg>
        <pc:spChg chg="add mod">
          <ac:chgData name="Antonia ..." userId="df27490986ae0560" providerId="LiveId" clId="{D321EB78-646E-7546-8478-D5F05974E81C}" dt="2021-12-02T21:33:23.977" v="71" actId="1035"/>
          <ac:spMkLst>
            <pc:docMk/>
            <pc:sldMk cId="2043457189" sldId="271"/>
            <ac:spMk id="18" creationId="{A116DCBE-79FC-B846-8285-37F1EA5B497F}"/>
          </ac:spMkLst>
        </pc:spChg>
        <pc:spChg chg="add mod">
          <ac:chgData name="Antonia ..." userId="df27490986ae0560" providerId="LiveId" clId="{D321EB78-646E-7546-8478-D5F05974E81C}" dt="2021-12-02T21:33:23.977" v="71" actId="1035"/>
          <ac:spMkLst>
            <pc:docMk/>
            <pc:sldMk cId="2043457189" sldId="271"/>
            <ac:spMk id="19" creationId="{4C3C61B4-26D2-E041-A86C-0D4DF5B5CE93}"/>
          </ac:spMkLst>
        </pc:spChg>
      </pc:sldChg>
      <pc:sldChg chg="addSp modSp mod modNotesTx">
        <pc:chgData name="Antonia ..." userId="df27490986ae0560" providerId="LiveId" clId="{D321EB78-646E-7546-8478-D5F05974E81C}" dt="2021-12-02T21:57:46.462" v="983" actId="20577"/>
        <pc:sldMkLst>
          <pc:docMk/>
          <pc:sldMk cId="1883130276" sldId="272"/>
        </pc:sldMkLst>
        <pc:spChg chg="mod">
          <ac:chgData name="Antonia ..." userId="df27490986ae0560" providerId="LiveId" clId="{D321EB78-646E-7546-8478-D5F05974E81C}" dt="2021-12-02T21:50:04.982" v="366" actId="20577"/>
          <ac:spMkLst>
            <pc:docMk/>
            <pc:sldMk cId="1883130276" sldId="272"/>
            <ac:spMk id="4" creationId="{8EF77B4E-BA8F-CE43-AD46-66DDB1F18DE2}"/>
          </ac:spMkLst>
        </pc:spChg>
        <pc:spChg chg="mod">
          <ac:chgData name="Antonia ..." userId="df27490986ae0560" providerId="LiveId" clId="{D321EB78-646E-7546-8478-D5F05974E81C}" dt="2021-12-02T21:50:08.878" v="367" actId="20577"/>
          <ac:spMkLst>
            <pc:docMk/>
            <pc:sldMk cId="1883130276" sldId="272"/>
            <ac:spMk id="6" creationId="{6BC29A98-522A-264A-8D1C-712076F2A66E}"/>
          </ac:spMkLst>
        </pc:spChg>
        <pc:spChg chg="add mod">
          <ac:chgData name="Antonia ..." userId="df27490986ae0560" providerId="LiveId" clId="{D321EB78-646E-7546-8478-D5F05974E81C}" dt="2021-12-02T21:35:38.881" v="100"/>
          <ac:spMkLst>
            <pc:docMk/>
            <pc:sldMk cId="1883130276" sldId="272"/>
            <ac:spMk id="9" creationId="{CBBD770E-1DBA-D54B-8C7E-B8A29FF64190}"/>
          </ac:spMkLst>
        </pc:spChg>
        <pc:spChg chg="add mod">
          <ac:chgData name="Antonia ..." userId="df27490986ae0560" providerId="LiveId" clId="{D321EB78-646E-7546-8478-D5F05974E81C}" dt="2021-12-02T21:35:38.881" v="100"/>
          <ac:spMkLst>
            <pc:docMk/>
            <pc:sldMk cId="1883130276" sldId="272"/>
            <ac:spMk id="10" creationId="{47108F44-8D0B-7F4D-92ED-57C91B2ED751}"/>
          </ac:spMkLst>
        </pc:spChg>
        <pc:spChg chg="add mod">
          <ac:chgData name="Antonia ..." userId="df27490986ae0560" providerId="LiveId" clId="{D321EB78-646E-7546-8478-D5F05974E81C}" dt="2021-12-02T21:35:38.881" v="100"/>
          <ac:spMkLst>
            <pc:docMk/>
            <pc:sldMk cId="1883130276" sldId="272"/>
            <ac:spMk id="11" creationId="{4093AFB7-779C-2444-A536-3E334F76D64E}"/>
          </ac:spMkLst>
        </pc:spChg>
      </pc:sldChg>
      <pc:sldChg chg="addSp modSp mod modNotesTx">
        <pc:chgData name="Antonia ..." userId="df27490986ae0560" providerId="LiveId" clId="{D321EB78-646E-7546-8478-D5F05974E81C}" dt="2021-12-02T21:58:18.021" v="1040" actId="20577"/>
        <pc:sldMkLst>
          <pc:docMk/>
          <pc:sldMk cId="4103933490" sldId="273"/>
        </pc:sldMkLst>
        <pc:spChg chg="mod">
          <ac:chgData name="Antonia ..." userId="df27490986ae0560" providerId="LiveId" clId="{D321EB78-646E-7546-8478-D5F05974E81C}" dt="2021-12-02T21:53:09.866" v="423" actId="20577"/>
          <ac:spMkLst>
            <pc:docMk/>
            <pc:sldMk cId="4103933490" sldId="273"/>
            <ac:spMk id="4" creationId="{8EF77B4E-BA8F-CE43-AD46-66DDB1F18DE2}"/>
          </ac:spMkLst>
        </pc:spChg>
        <pc:spChg chg="mod">
          <ac:chgData name="Antonia ..." userId="df27490986ae0560" providerId="LiveId" clId="{D321EB78-646E-7546-8478-D5F05974E81C}" dt="2021-12-02T21:58:18.021" v="1040" actId="20577"/>
          <ac:spMkLst>
            <pc:docMk/>
            <pc:sldMk cId="4103933490" sldId="273"/>
            <ac:spMk id="6" creationId="{6BC29A98-522A-264A-8D1C-712076F2A66E}"/>
          </ac:spMkLst>
        </pc:spChg>
        <pc:spChg chg="add mod">
          <ac:chgData name="Antonia ..." userId="df27490986ae0560" providerId="LiveId" clId="{D321EB78-646E-7546-8478-D5F05974E81C}" dt="2021-12-02T21:35:45.407" v="102"/>
          <ac:spMkLst>
            <pc:docMk/>
            <pc:sldMk cId="4103933490" sldId="273"/>
            <ac:spMk id="9" creationId="{08FBF2AE-EFB5-A24A-806C-3F9155DC7982}"/>
          </ac:spMkLst>
        </pc:spChg>
        <pc:spChg chg="add mod">
          <ac:chgData name="Antonia ..." userId="df27490986ae0560" providerId="LiveId" clId="{D321EB78-646E-7546-8478-D5F05974E81C}" dt="2021-12-02T21:35:45.407" v="102"/>
          <ac:spMkLst>
            <pc:docMk/>
            <pc:sldMk cId="4103933490" sldId="273"/>
            <ac:spMk id="10" creationId="{2419DBBC-27B6-D240-B949-D132A2943621}"/>
          </ac:spMkLst>
        </pc:spChg>
        <pc:spChg chg="add mod">
          <ac:chgData name="Antonia ..." userId="df27490986ae0560" providerId="LiveId" clId="{D321EB78-646E-7546-8478-D5F05974E81C}" dt="2021-12-02T21:35:45.407" v="102"/>
          <ac:spMkLst>
            <pc:docMk/>
            <pc:sldMk cId="4103933490" sldId="273"/>
            <ac:spMk id="11" creationId="{DFFFD88C-EEAB-824C-9A7E-AD551B93FB85}"/>
          </ac:spMkLst>
        </pc:spChg>
      </pc:sldChg>
      <pc:sldChg chg="addSp modSp">
        <pc:chgData name="Antonia ..." userId="df27490986ae0560" providerId="LiveId" clId="{D321EB78-646E-7546-8478-D5F05974E81C}" dt="2021-12-02T21:34:39.759" v="93"/>
        <pc:sldMkLst>
          <pc:docMk/>
          <pc:sldMk cId="363541327" sldId="274"/>
        </pc:sldMkLst>
        <pc:spChg chg="add mod">
          <ac:chgData name="Antonia ..." userId="df27490986ae0560" providerId="LiveId" clId="{D321EB78-646E-7546-8478-D5F05974E81C}" dt="2021-12-02T21:34:39.759" v="93"/>
          <ac:spMkLst>
            <pc:docMk/>
            <pc:sldMk cId="363541327" sldId="274"/>
            <ac:spMk id="17" creationId="{BECFB241-D0E0-4547-AF81-A7196760FB78}"/>
          </ac:spMkLst>
        </pc:spChg>
        <pc:spChg chg="add mod">
          <ac:chgData name="Antonia ..." userId="df27490986ae0560" providerId="LiveId" clId="{D321EB78-646E-7546-8478-D5F05974E81C}" dt="2021-12-02T21:34:39.759" v="93"/>
          <ac:spMkLst>
            <pc:docMk/>
            <pc:sldMk cId="363541327" sldId="274"/>
            <ac:spMk id="20" creationId="{43B544B6-E1D8-3749-A6E6-E36A3ED8C8BB}"/>
          </ac:spMkLst>
        </pc:spChg>
        <pc:spChg chg="add mod">
          <ac:chgData name="Antonia ..." userId="df27490986ae0560" providerId="LiveId" clId="{D321EB78-646E-7546-8478-D5F05974E81C}" dt="2021-12-02T21:34:39.759" v="93"/>
          <ac:spMkLst>
            <pc:docMk/>
            <pc:sldMk cId="363541327" sldId="274"/>
            <ac:spMk id="21" creationId="{DACB74A9-05E7-904E-990D-FC6E56EFFCB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1-DE45-A6A2-F43E70392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21-DE45-A6A2-F43E70392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21-DE45-A6A2-F43E70392D2E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5962850133448356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9-417E-9FAA-EDFC39D4203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9-417E-9FAA-EDFC39D4203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9-417E-9FAA-EDFC39D42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6541032961833502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2-4A23-AB83-70607B4BCA7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2-4A23-AB83-70607B4BCA7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D2-4A23-AB83-70607B4BC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606914370078738E-2"/>
          <c:y val="0.10086336731893658"/>
          <c:w val="0.9458305856299212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3.5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FA-4D0A-9FBF-1043D4CCFFE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FA-4D0A-9FBF-1043D4CCFFE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FA-4D0A-9FBF-1043D4CCF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28555680"/>
        <c:axId val="2028556096"/>
      </c:lineChart>
      <c:catAx>
        <c:axId val="2028555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556096"/>
        <c:crosses val="autoZero"/>
        <c:auto val="1"/>
        <c:lblAlgn val="ctr"/>
        <c:lblOffset val="100"/>
        <c:noMultiLvlLbl val="0"/>
      </c:catAx>
      <c:valAx>
        <c:axId val="202855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85556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606914370078738E-2"/>
          <c:y val="0.10086336731893658"/>
          <c:w val="0.94583058562992128"/>
          <c:h val="0.76748654235442038"/>
        </c:manualLayout>
      </c:layout>
      <c:lineChart>
        <c:grouping val="standard"/>
        <c:varyColors val="0"/>
        <c:ser>
          <c:idx val="1"/>
          <c:order val="0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4D-4E91-B11C-D32631AE2BB3}"/>
            </c:ext>
          </c:extLst>
        </c:ser>
        <c:ser>
          <c:idx val="2"/>
          <c:order val="1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4D-4E91-B11C-D32631AE2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28555680"/>
        <c:axId val="2028556096"/>
      </c:lineChart>
      <c:catAx>
        <c:axId val="2028555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556096"/>
        <c:crosses val="autoZero"/>
        <c:auto val="1"/>
        <c:lblAlgn val="ctr"/>
        <c:lblOffset val="100"/>
        <c:noMultiLvlLbl val="0"/>
      </c:catAx>
      <c:valAx>
        <c:axId val="202855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85556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</a:t>
            </a:r>
            <a:r>
              <a:rPr lang="de-DE" dirty="0">
                <a:sym typeface="Wingdings" panose="05000000000000000000" pitchFamily="2" charset="2"/>
              </a:rPr>
              <a:t>:) </a:t>
            </a:r>
          </a:p>
          <a:p>
            <a:r>
              <a:rPr lang="de-DE" dirty="0">
                <a:sym typeface="Wingdings" panose="05000000000000000000" pitchFamily="2" charset="2"/>
              </a:rPr>
              <a:t>Will kommen zu unserer Präsentation zur Definitionsphase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6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können Templates (inkl. Bilder von Graphen) auf Server hoch- und von dort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sowohl Projekt- als auch Einstellungstemplates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Anschauen -&gt; Inspiration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Coole Idee, aber keine Ahnung, wie umsetzen? Projekttemplate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Serverauslastung schwerer vorhersehbar als bei Online-Projekten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Spam-Schutz? Wie? Ähnlichkeit? </a:t>
            </a:r>
            <a:r>
              <a:rPr lang="de-DE" dirty="0">
                <a:sym typeface="Wingdings" panose="05000000000000000000" pitchFamily="2" charset="2"/>
              </a:rPr>
              <a:t> Aufwendig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Bei Pflichtkriterien auch kein Mehrwert für Punkt 2, da nicht so aufwendige Projekte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Idee: Auch wissen wie viel Cola sie trinkt, gern auch im vergleich zum Kaffee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möglichkeit</a:t>
            </a:r>
            <a:r>
              <a:rPr lang="de-DE" dirty="0"/>
              <a:t> das hinzuzufügen</a:t>
            </a:r>
            <a:r>
              <a:rPr lang="de-DE"/>
              <a:t>?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hinzufügen, einzelne Felder verändern</a:t>
            </a:r>
          </a:p>
          <a:p>
            <a:endParaRPr lang="de-DE" dirty="0"/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 (auf anderer Ebene als Rest der App)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Mehrwert,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54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kann Mapping Tabelle -&gt; Graph einstellen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Spalte -&gt; Achse, aber auch Funktionen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Graphen sind u.U. nicht automatisch </a:t>
            </a:r>
            <a:r>
              <a:rPr lang="de-DE" dirty="0" err="1"/>
              <a:t>mappbar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Datentypen ebenfalls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Was, wenn ich Zeit nicht nur als X-Achse haben will?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Automatisch schwierig (eigenes Forschungsfeld), deshalb manuell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Pflichtkriterien schlicht nicht notwendig / sinnvoll (</a:t>
            </a:r>
            <a:r>
              <a:rPr lang="de-DE" dirty="0">
                <a:sym typeface="Wingdings" panose="05000000000000000000" pitchFamily="2" charset="2"/>
              </a:rPr>
              <a:t>Verwirrung)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Aufwendige Checks, ob Datentypen überhaupt anwendbar sind für ein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 Graphen zu Projekt hinzufügen.</a:t>
            </a:r>
          </a:p>
          <a:p>
            <a:endParaRPr lang="de-DE" dirty="0"/>
          </a:p>
          <a:p>
            <a:r>
              <a:rPr lang="de-DE" dirty="0"/>
              <a:t>Interessant: </a:t>
            </a:r>
          </a:p>
          <a:p>
            <a:r>
              <a:rPr lang="de-DE" dirty="0"/>
              <a:t>Mehrere Blickwinkel</a:t>
            </a:r>
          </a:p>
          <a:p>
            <a:r>
              <a:rPr lang="de-DE" dirty="0"/>
              <a:t>	versch. Betrachtungspunkte auf dem selben Datensatz</a:t>
            </a:r>
          </a:p>
          <a:p>
            <a:r>
              <a:rPr lang="de-DE" dirty="0"/>
              <a:t>-&gt; höhere Aussagekraft</a:t>
            </a:r>
          </a:p>
          <a:p>
            <a:endParaRPr lang="de-DE" dirty="0"/>
          </a:p>
          <a:p>
            <a:r>
              <a:rPr lang="de-DE" dirty="0"/>
              <a:t>Leichtere Wiederverwendbarkeit (nicht alles neu basteln)</a:t>
            </a:r>
          </a:p>
          <a:p>
            <a:endParaRPr lang="de-DE" dirty="0"/>
          </a:p>
          <a:p>
            <a:r>
              <a:rPr lang="de-DE" dirty="0"/>
              <a:t>Möglichkeiten </a:t>
            </a:r>
            <a:r>
              <a:rPr lang="de-DE" dirty="0" err="1"/>
              <a:t>Graphtypen</a:t>
            </a:r>
            <a:r>
              <a:rPr lang="de-DE" dirty="0"/>
              <a:t> /</a:t>
            </a:r>
            <a:r>
              <a:rPr lang="de-DE" dirty="0" err="1"/>
              <a:t>Mappings</a:t>
            </a:r>
            <a:r>
              <a:rPr lang="de-DE" dirty="0"/>
              <a:t> auszuprobieren, ohne neue Daten eingeben zu müssen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Wunsch: </a:t>
            </a:r>
          </a:p>
          <a:p>
            <a:r>
              <a:rPr lang="de-DE" dirty="0"/>
              <a:t>Braucht sinnvoll </a:t>
            </a:r>
            <a:r>
              <a:rPr lang="de-DE" dirty="0" err="1"/>
              <a:t>parametrisierung</a:t>
            </a:r>
            <a:endParaRPr lang="de-DE" dirty="0"/>
          </a:p>
          <a:p>
            <a:r>
              <a:rPr lang="de-DE" dirty="0"/>
              <a:t>Nur zwei </a:t>
            </a:r>
            <a:r>
              <a:rPr lang="de-DE" dirty="0" err="1"/>
              <a:t>Graphtypen</a:t>
            </a:r>
            <a:r>
              <a:rPr lang="de-DE" dirty="0"/>
              <a:t> </a:t>
            </a:r>
          </a:p>
          <a:p>
            <a:r>
              <a:rPr lang="de-DE" dirty="0"/>
              <a:t>-&gt; jetzt noch weiterbringend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348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Dank „Daily Data“ weiß Alice jetzt, dass sie mehr Kaffee als all ihre Freunde zusammen trinkt.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-&gt; Sie hat in der Tat ein Kaffee Problem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--------------------- Press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Aber sie hat ein noch viel schlimmeres Cola Problem.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Vielen Dank für </a:t>
            </a:r>
            <a:r>
              <a:rPr lang="de-DE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ihre Aufmerksamkeit :D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Dies ist Alice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--------------------Press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sie ist Studentin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Stress,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schlafmangel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-Pause- (Implikation)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--------------------Press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b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-&gt; Alice hat ein Kaffee Problem.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Täglich trinkt sie Literweise Kaffee was wahrscheinlich nicht allzu gesund ist...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dieses Problem zu (in den Griff zu bekommen) sucht sie nach einer Möglichkeit ihren Kaffeekonsum zu dokumentieren.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Während der Suche fällt ihr Blick auf die "Daily Data" App vom </a:t>
            </a:r>
            <a:r>
              <a:rPr lang="de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Andriod</a:t>
            </a: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Team 2. </a:t>
            </a: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Diese ermöglicht es ihr intuitiv ihren Kaffeekonsum aufzuschreiben UND sogar noch grafisch darzustellen.</a:t>
            </a: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5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Vision = unser Wunsch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 Grundidee (Daten sammeln, Daten umwandeln , Graphisch darstellen) 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 eigene Projekte erstellen. Durch Templates oder alleine.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 schöne/verschiedene Graphen </a:t>
            </a: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-&gt; Verständlich</a:t>
            </a: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-&gt; besserer Austausch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 mehrere Personen zusammen (Server) 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 alle können App nutzen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intuitiv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einfach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</a:t>
            </a:r>
            <a:r>
              <a:rPr lang="de-DE" sz="1800" dirty="0"/>
              <a:t>Intuitiver nutzbar als z.B. Excel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 eine App die Plattform zur Kreativität bietet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fast alle Projekt bei uns umsetzbar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Personalisierung möglich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-&gt; unterschiedliche Projektaussehen (Wallpaper, Werteeingabe-GUI)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-&gt; unterschiedliche </a:t>
            </a:r>
            <a:r>
              <a:rPr lang="de-D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Graphaussehen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Vision zu groß - &gt; nicht in Pflichtkriterien umsetzbar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/>
              <a:t>Vision herunterbrechen auf Zielsetzung:</a:t>
            </a:r>
          </a:p>
          <a:p>
            <a:endParaRPr lang="de-DE" dirty="0"/>
          </a:p>
          <a:p>
            <a:r>
              <a:rPr lang="de-DE" dirty="0"/>
              <a:t>Die App, die nur die Pflichtkriterien erfüllt muss: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 nutzbar:</a:t>
            </a:r>
          </a:p>
          <a:p>
            <a:pPr marL="457200" lvl="1" indent="0">
              <a:buFontTx/>
              <a:buNone/>
            </a:pPr>
            <a:r>
              <a:rPr lang="de-DE" dirty="0"/>
              <a:t>-&gt;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Selbt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ein unerfahrener User, wie zB Alice</a:t>
            </a:r>
            <a:endParaRPr lang="de-DE" dirty="0"/>
          </a:p>
          <a:p>
            <a:pPr marL="457200" lvl="1" indent="0">
              <a:buFontTx/>
              <a:buNone/>
            </a:pPr>
            <a:r>
              <a:rPr lang="de-DE" dirty="0"/>
              <a:t>-&gt; schnell Daten eingeben</a:t>
            </a:r>
          </a:p>
          <a:p>
            <a:pPr marL="457200" lvl="1" indent="0">
              <a:buFontTx/>
              <a:buNone/>
            </a:pPr>
            <a:r>
              <a:rPr lang="de-DE" dirty="0"/>
              <a:t>-&gt; leicht schöne Graphen erstellen</a:t>
            </a:r>
          </a:p>
          <a:p>
            <a:pPr marL="457200" lvl="1" indent="0">
              <a:buFontTx/>
              <a:buNone/>
            </a:pPr>
            <a:r>
              <a:rPr lang="de-DE" dirty="0"/>
              <a:t>-&gt;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Beispiel: intuitiver als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Exel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sein</a:t>
            </a:r>
          </a:p>
          <a:p>
            <a:pPr marL="457200" lvl="1" indent="0">
              <a:buFontTx/>
              <a:buNone/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 sich geschlossen sein: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-&gt; </a:t>
            </a: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Erfüllen wir nur die Pflichtkriterien so haben wir trotzdem eine logisch aufgebaute und nutzbare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457200" lvl="1" indent="0">
              <a:buFontTx/>
              <a:buNone/>
            </a:pPr>
            <a:r>
              <a:rPr lang="de-DE" dirty="0"/>
              <a:t>-&gt;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Die Wahlkriterien können leicht hinzugefügt werden</a:t>
            </a:r>
            <a:endParaRPr lang="de-DE" dirty="0"/>
          </a:p>
          <a:p>
            <a:pPr marL="457200" lvl="1" indent="0">
              <a:buFontTx/>
              <a:buNone/>
            </a:pPr>
            <a:r>
              <a:rPr lang="de-DE" dirty="0"/>
              <a:t>-&gt;</a:t>
            </a:r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Zielsetzung resultiert für die Pflichtkriterien/App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Weniger flexibles Projekt 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 -&gt; Nutzer kann zuerst nur weniger selbst festlegen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 -&gt; keine Parametrisierung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 -&gt; ähnliche Graphen, da weniger </a:t>
            </a:r>
            <a:r>
              <a:rPr lang="de-DE" dirty="0" err="1"/>
              <a:t>Graogeb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Weniger Graphen ---------------------</a:t>
            </a:r>
          </a:p>
          <a:p>
            <a:pPr marL="457200" lvl="1" indent="0">
              <a:buFontTx/>
              <a:buNone/>
            </a:pPr>
            <a:r>
              <a:rPr lang="de-DE" dirty="0"/>
              <a:t>-&gt; nur Kreisdiagramm, Liniendiagramm</a:t>
            </a:r>
          </a:p>
          <a:p>
            <a:pPr marL="457200" lvl="1" indent="0">
              <a:buFontTx/>
              <a:buNone/>
            </a:pPr>
            <a:r>
              <a:rPr lang="de-DE" dirty="0"/>
              <a:t>	-&gt; leichter für den User direkt Daten graphisch zu sehen</a:t>
            </a:r>
          </a:p>
          <a:p>
            <a:pPr marL="457200" lvl="1" indent="0">
              <a:buFontTx/>
              <a:buNone/>
            </a:pPr>
            <a:r>
              <a:rPr lang="de-DE" dirty="0"/>
              <a:t>-&gt; kein Balkendiagramm</a:t>
            </a:r>
          </a:p>
          <a:p>
            <a:pPr marL="0" indent="0">
              <a:buFontTx/>
              <a:buNone/>
            </a:pPr>
            <a:r>
              <a:rPr lang="de-DE" dirty="0"/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Beschränktere Möglichkeiten, die Projekttabelle zu bearbeiten --</a:t>
            </a:r>
          </a:p>
          <a:p>
            <a:pPr marL="0" indent="0">
              <a:buFontTx/>
              <a:buNone/>
            </a:pPr>
            <a:r>
              <a:rPr lang="de-DE" dirty="0"/>
              <a:t>            -&gt; nur letzten Eintrag löschen</a:t>
            </a:r>
          </a:p>
          <a:p>
            <a:pPr marL="0" indent="0">
              <a:buFontTx/>
              <a:buNone/>
            </a:pPr>
            <a:r>
              <a:rPr lang="de-DE" dirty="0"/>
              <a:t>            -&gt; keine Spalten/Zeilen nachträglich hinzufügen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 ----------</a:t>
            </a:r>
          </a:p>
          <a:p>
            <a:pPr marL="0" indent="0">
              <a:buFontTx/>
              <a:buNone/>
            </a:pPr>
            <a:r>
              <a:rPr lang="de-DE" dirty="0"/>
              <a:t>            -&gt; später genauer</a:t>
            </a:r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Weil Vision mit Pflichtkriterien alleine nicht erreichbar ist, wir sie aber erreichen wollen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----------------------PRESS--------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Leichte Erweiterbarkeit benötigt</a:t>
            </a:r>
          </a:p>
          <a:p>
            <a:pPr marL="457200" lvl="1" indent="0">
              <a:buFontTx/>
              <a:buNone/>
            </a:pPr>
            <a:r>
              <a:rPr lang="de-DE" dirty="0"/>
              <a:t>-&gt; Somit Wunschkriterien umsetzen</a:t>
            </a:r>
          </a:p>
          <a:p>
            <a:pPr marL="0" indent="0">
              <a:buFontTx/>
              <a:buNone/>
            </a:pPr>
            <a:r>
              <a:rPr lang="de-DE" dirty="0"/>
              <a:t>            -&gt; 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----&gt; Auswirkung auf den Entwurf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6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chart" Target="../charts/chart4.xml"/><Relationship Id="rId18" Type="http://schemas.openxmlformats.org/officeDocument/2006/relationships/image" Target="../media/image10.sv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75.png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image" Target="../media/image74.svg"/><Relationship Id="rId19" Type="http://schemas.openxmlformats.org/officeDocument/2006/relationships/image" Target="../media/image11.png"/><Relationship Id="rId4" Type="http://schemas.openxmlformats.org/officeDocument/2006/relationships/image" Target="../media/image70.svg"/><Relationship Id="rId9" Type="http://schemas.openxmlformats.org/officeDocument/2006/relationships/image" Target="../media/image73.png"/><Relationship Id="rId1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chart" Target="../charts/chart2.xml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chart" Target="../charts/chart3.xml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52.sv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svg"/><Relationship Id="rId10" Type="http://schemas.openxmlformats.org/officeDocument/2006/relationships/image" Target="../media/image38.svg"/><Relationship Id="rId19" Type="http://schemas.openxmlformats.org/officeDocument/2006/relationships/image" Target="../media/image47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50.sv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Definitionsphase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4C8629-8A10-0C42-B17A-D27AA8B45372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B12DEF-4839-0D4E-AA69-DAC43B100905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EB4FAD-2F0A-084C-92BF-4A79349BCA25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D2EED2-F805-BF44-9E1D-4E1A0CE8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Auslastung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6F63C1-D8A5-004D-BC0E-AF187648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Damm-</a:t>
            </a:r>
            <a:r>
              <a:rPr lang="de-DE" dirty="0" err="1"/>
              <a:t>Prinizip</a:t>
            </a:r>
            <a:endParaRPr lang="de-DE" dirty="0"/>
          </a:p>
          <a:p>
            <a:r>
              <a:rPr lang="de-DE" dirty="0" err="1"/>
              <a:t>Bottlenecks</a:t>
            </a:r>
            <a:endParaRPr lang="de-DE" dirty="0"/>
          </a:p>
          <a:p>
            <a:pPr lvl="1"/>
            <a:r>
              <a:rPr lang="de-DE" dirty="0"/>
              <a:t>Datendurchsatz</a:t>
            </a:r>
          </a:p>
          <a:p>
            <a:pPr lvl="1"/>
            <a:r>
              <a:rPr lang="de-DE" dirty="0"/>
              <a:t>Speicher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Grafik 9" descr="Filter Silhouette">
            <a:extLst>
              <a:ext uri="{FF2B5EF4-FFF2-40B4-BE49-F238E27FC236}">
                <a16:creationId xmlns:a16="http://schemas.microsoft.com/office/drawing/2014/main" id="{E310FD75-BAF0-B240-BE35-270AF7F8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2241" y="778524"/>
            <a:ext cx="4971761" cy="4971761"/>
          </a:xfrm>
          <a:prstGeom prst="rect">
            <a:avLst/>
          </a:prstGeom>
        </p:spPr>
      </p:pic>
      <p:pic>
        <p:nvPicPr>
          <p:cNvPr id="13" name="Grafik 12" descr="Mitarbeiterausweis Silhouette">
            <a:extLst>
              <a:ext uri="{FF2B5EF4-FFF2-40B4-BE49-F238E27FC236}">
                <a16:creationId xmlns:a16="http://schemas.microsoft.com/office/drawing/2014/main" id="{75FD593C-CD0F-C347-A3FD-010D8662E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8469453" y="867998"/>
            <a:ext cx="681542" cy="681542"/>
          </a:xfrm>
          <a:prstGeom prst="rect">
            <a:avLst/>
          </a:prstGeom>
        </p:spPr>
      </p:pic>
      <p:pic>
        <p:nvPicPr>
          <p:cNvPr id="14" name="Grafik 13" descr="Mitarbeiterausweis Silhouette">
            <a:extLst>
              <a:ext uri="{FF2B5EF4-FFF2-40B4-BE49-F238E27FC236}">
                <a16:creationId xmlns:a16="http://schemas.microsoft.com/office/drawing/2014/main" id="{8E43D681-24CC-DE4E-A12A-D868F2930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9150995" y="867998"/>
            <a:ext cx="681542" cy="681542"/>
          </a:xfrm>
          <a:prstGeom prst="rect">
            <a:avLst/>
          </a:prstGeom>
        </p:spPr>
      </p:pic>
      <p:pic>
        <p:nvPicPr>
          <p:cNvPr id="15" name="Grafik 14" descr="Mitarbeiterausweis Silhouette">
            <a:extLst>
              <a:ext uri="{FF2B5EF4-FFF2-40B4-BE49-F238E27FC236}">
                <a16:creationId xmlns:a16="http://schemas.microsoft.com/office/drawing/2014/main" id="{A36C0AF7-7450-7444-90AC-A2E2F8F5B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7106369" y="867998"/>
            <a:ext cx="681542" cy="681542"/>
          </a:xfrm>
          <a:prstGeom prst="rect">
            <a:avLst/>
          </a:prstGeom>
        </p:spPr>
      </p:pic>
      <p:pic>
        <p:nvPicPr>
          <p:cNvPr id="16" name="Grafik 15" descr="Mitarbeiterausweis Silhouette">
            <a:extLst>
              <a:ext uri="{FF2B5EF4-FFF2-40B4-BE49-F238E27FC236}">
                <a16:creationId xmlns:a16="http://schemas.microsoft.com/office/drawing/2014/main" id="{AA422057-704F-E44C-9CD2-1011CD9AB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7787911" y="867998"/>
            <a:ext cx="681542" cy="681542"/>
          </a:xfrm>
          <a:prstGeom prst="rect">
            <a:avLst/>
          </a:prstGeom>
        </p:spPr>
      </p:pic>
      <p:pic>
        <p:nvPicPr>
          <p:cNvPr id="19" name="Grafik 18" descr="Mitarbeiterausweis Silhouette">
            <a:extLst>
              <a:ext uri="{FF2B5EF4-FFF2-40B4-BE49-F238E27FC236}">
                <a16:creationId xmlns:a16="http://schemas.microsoft.com/office/drawing/2014/main" id="{B48EFAF9-A4C8-5244-BC93-208E0341A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6483303" y="796236"/>
            <a:ext cx="681542" cy="681542"/>
          </a:xfrm>
          <a:prstGeom prst="rect">
            <a:avLst/>
          </a:prstGeom>
        </p:spPr>
      </p:pic>
      <p:pic>
        <p:nvPicPr>
          <p:cNvPr id="20" name="Grafik 19" descr="Mitarbeiterausweis Silhouette">
            <a:extLst>
              <a:ext uri="{FF2B5EF4-FFF2-40B4-BE49-F238E27FC236}">
                <a16:creationId xmlns:a16="http://schemas.microsoft.com/office/drawing/2014/main" id="{DBDECE99-C576-0644-9429-E0D69AA2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5704133" y="1337748"/>
            <a:ext cx="681542" cy="681542"/>
          </a:xfrm>
          <a:prstGeom prst="rect">
            <a:avLst/>
          </a:prstGeom>
        </p:spPr>
      </p:pic>
      <p:pic>
        <p:nvPicPr>
          <p:cNvPr id="24" name="Grafik 23" descr="Verbotsschild Silhouette">
            <a:extLst>
              <a:ext uri="{FF2B5EF4-FFF2-40B4-BE49-F238E27FC236}">
                <a16:creationId xmlns:a16="http://schemas.microsoft.com/office/drawing/2014/main" id="{09E3B99C-90FF-C143-8066-9CDA8D4FA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2607" y="1161937"/>
            <a:ext cx="1151844" cy="1151844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0F1F06F-B4CC-3447-8D86-41BB82473DE5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5342B0-9C8A-2540-B171-185C908E89C9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Serveraufbau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9E62EDA-4C71-DC45-A06D-F561A8EF4944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D2EED2-F805-BF44-9E1D-4E1A0CE8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6F63C1-D8A5-004D-BC0E-AF187648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Datenschutz</a:t>
            </a:r>
          </a:p>
          <a:p>
            <a:r>
              <a:rPr lang="de-DE" dirty="0"/>
              <a:t>Sicherheit</a:t>
            </a:r>
          </a:p>
          <a:p>
            <a:endParaRPr lang="de-DE" dirty="0"/>
          </a:p>
        </p:txBody>
      </p:sp>
      <p:pic>
        <p:nvPicPr>
          <p:cNvPr id="9" name="Grafik 8" descr="Sperren mit einfarbiger Füllung">
            <a:extLst>
              <a:ext uri="{FF2B5EF4-FFF2-40B4-BE49-F238E27FC236}">
                <a16:creationId xmlns:a16="http://schemas.microsoft.com/office/drawing/2014/main" id="{4051A9D0-1950-C547-9B29-4A5D6AA9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3751" y="2761817"/>
            <a:ext cx="3422073" cy="3422073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09D84A0-6B09-7C48-AB3B-100B5C9F7BCE}"/>
              </a:ext>
            </a:extLst>
          </p:cNvPr>
          <p:cNvGrpSpPr/>
          <p:nvPr/>
        </p:nvGrpSpPr>
        <p:grpSpPr>
          <a:xfrm>
            <a:off x="2671547" y="3170020"/>
            <a:ext cx="2833255" cy="2833255"/>
            <a:chOff x="2519147" y="3156165"/>
            <a:chExt cx="2833255" cy="2833255"/>
          </a:xfrm>
        </p:grpSpPr>
        <p:pic>
          <p:nvPicPr>
            <p:cNvPr id="13" name="Grafik 12" descr="Mitarbeiterausweis Silhouette">
              <a:extLst>
                <a:ext uri="{FF2B5EF4-FFF2-40B4-BE49-F238E27FC236}">
                  <a16:creationId xmlns:a16="http://schemas.microsoft.com/office/drawing/2014/main" id="{2F3B0C79-028C-FF4D-8DCF-B8D18CDFE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4233" y="3724997"/>
              <a:ext cx="681542" cy="681542"/>
            </a:xfrm>
            <a:prstGeom prst="rect">
              <a:avLst/>
            </a:prstGeom>
          </p:spPr>
        </p:pic>
        <p:pic>
          <p:nvPicPr>
            <p:cNvPr id="14" name="Grafik 13" descr="Mitarbeiterausweis Silhouette">
              <a:extLst>
                <a:ext uri="{FF2B5EF4-FFF2-40B4-BE49-F238E27FC236}">
                  <a16:creationId xmlns:a16="http://schemas.microsoft.com/office/drawing/2014/main" id="{E58C370F-D365-CC44-8B73-2DE693A09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5775" y="3724997"/>
              <a:ext cx="681542" cy="681542"/>
            </a:xfrm>
            <a:prstGeom prst="rect">
              <a:avLst/>
            </a:prstGeom>
          </p:spPr>
        </p:pic>
        <p:pic>
          <p:nvPicPr>
            <p:cNvPr id="15" name="Grafik 14" descr="Mitarbeiterausweis Silhouette">
              <a:extLst>
                <a:ext uri="{FF2B5EF4-FFF2-40B4-BE49-F238E27FC236}">
                  <a16:creationId xmlns:a16="http://schemas.microsoft.com/office/drawing/2014/main" id="{1DD4188D-7793-6441-B2F6-9C9D2795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4233" y="4406539"/>
              <a:ext cx="681542" cy="681542"/>
            </a:xfrm>
            <a:prstGeom prst="rect">
              <a:avLst/>
            </a:prstGeom>
          </p:spPr>
        </p:pic>
        <p:pic>
          <p:nvPicPr>
            <p:cNvPr id="16" name="Grafik 15" descr="Mitarbeiterausweis Silhouette">
              <a:extLst>
                <a:ext uri="{FF2B5EF4-FFF2-40B4-BE49-F238E27FC236}">
                  <a16:creationId xmlns:a16="http://schemas.microsoft.com/office/drawing/2014/main" id="{2D4254AB-CE7D-B84C-B1FA-CFB23486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5775" y="4406539"/>
              <a:ext cx="681542" cy="681542"/>
            </a:xfrm>
            <a:prstGeom prst="rect">
              <a:avLst/>
            </a:prstGeom>
          </p:spPr>
        </p:pic>
        <p:pic>
          <p:nvPicPr>
            <p:cNvPr id="18" name="Grafik 17" descr="Schild Silhouette">
              <a:extLst>
                <a:ext uri="{FF2B5EF4-FFF2-40B4-BE49-F238E27FC236}">
                  <a16:creationId xmlns:a16="http://schemas.microsoft.com/office/drawing/2014/main" id="{19F7C8CF-F7F1-694D-88FB-8F9E96B2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19147" y="3156165"/>
              <a:ext cx="2833255" cy="2833255"/>
            </a:xfrm>
            <a:prstGeom prst="rect">
              <a:avLst/>
            </a:prstGeom>
          </p:spPr>
        </p:pic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BECFB241-D0E0-4547-AF81-A7196760FB78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B544B6-E1D8-3749-A6E6-E36A3ED8C8BB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Serveraufbau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ACB74A9-05E7-904E-990D-FC6E56EFFCB5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36354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C0F7C-2FD1-1048-9BE3-A890DE0DD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A34FF3E-370A-BD44-AA70-E453EBD3D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Inspiration für Projekte von anderen Nutzern</a:t>
            </a:r>
          </a:p>
          <a:p>
            <a:r>
              <a:rPr lang="de-DE" dirty="0"/>
              <a:t>Einfache Möglichkeit, aufwendigere Projekte zu starten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978DDF0-D0D0-254F-954D-0A4B41235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Wunschkriterium: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67565FF-D8F2-494B-9752-F72C7DCA5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Deutlich schwieriger einschätzbare Serverauslastung</a:t>
            </a:r>
          </a:p>
          <a:p>
            <a:r>
              <a:rPr lang="de-DE" dirty="0"/>
              <a:t>Kein Mehrwert bei Basisdatentypen /-graphen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4F14DAB-9492-48F6-9352-749778F15D15}"/>
              </a:ext>
            </a:extLst>
          </p:cNvPr>
          <p:cNvSpPr txBox="1">
            <a:spLocks/>
          </p:cNvSpPr>
          <p:nvPr/>
        </p:nvSpPr>
        <p:spPr>
          <a:xfrm>
            <a:off x="838200" y="4543425"/>
            <a:ext cx="5181600" cy="16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2C3776E-0D32-4519-8F17-3FCD3E951196}"/>
              </a:ext>
            </a:extLst>
          </p:cNvPr>
          <p:cNvSpPr txBox="1">
            <a:spLocks/>
          </p:cNvSpPr>
          <p:nvPr/>
        </p:nvSpPr>
        <p:spPr>
          <a:xfrm>
            <a:off x="6640700" y="3393281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CB54DA-9696-6F4A-82BA-2531B3D92519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56DEDA-A3CF-4D4E-BEF4-B7ED503272EF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763F029-BBEF-C043-97A0-88B96A645FC3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C173ED4-0FB3-B64D-A540-C914E9525B5D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816DC24-B468-EE43-9D63-051467A6401A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C1A4E5A-FF5A-C345-AB81-507ED7418CD3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74ED4-EDCA-D748-9952-DF41FD5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866CF-B6C6-904C-A6AF-EC2FE1F4D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77B4E-BA8F-CE43-AD46-66DDB1F1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</a:t>
            </a:r>
          </a:p>
          <a:p>
            <a:r>
              <a:rPr lang="de-DE" dirty="0"/>
              <a:t>Korrekturmöglichkeiten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F35E0-9823-2740-83DB-55B06E5F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i="1" dirty="0"/>
              <a:t>Warum</a:t>
            </a:r>
            <a:r>
              <a:rPr lang="de-DE" i="1" dirty="0"/>
              <a:t> </a:t>
            </a:r>
            <a:r>
              <a:rPr lang="de-DE" sz="3200" i="1" dirty="0"/>
              <a:t>Wunschkriterium</a:t>
            </a:r>
            <a:r>
              <a:rPr lang="de-DE" i="1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29A98-522A-264A-8D1C-712076F2A6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Hohes Konfliktpotential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B69F8-AAC1-0E49-9404-022CA49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C61CAB0-7EAB-BD43-A102-C100EFF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BD770E-1DBA-D54B-8C7E-B8A29FF64190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7108F44-8D0B-7F4D-92ED-57C91B2ED751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93AFB7-779C-2444-A536-3E334F76D64E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88313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8B0666-9030-2E44-8854-9114DC865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3F4F615-FEA6-D245-B1F3-BF53833A8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Neue Graphen</a:t>
            </a:r>
          </a:p>
          <a:p>
            <a:r>
              <a:rPr lang="de-DE" dirty="0"/>
              <a:t>Neue Datentypen</a:t>
            </a:r>
          </a:p>
          <a:p>
            <a:r>
              <a:rPr lang="de-DE" dirty="0"/>
              <a:t>Andere Verwendung der existierende Graphen</a:t>
            </a:r>
          </a:p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385F1F5-2896-E047-98D0-1550C479A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Wunschkriterium: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565E465-7FD6-7E4F-AF64-BB2A5DD05D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Bei Basisdatentypen /-graphen nicht notwendig</a:t>
            </a:r>
          </a:p>
          <a:p>
            <a:r>
              <a:rPr lang="de-DE" dirty="0"/>
              <a:t>Teilweise aufwendige Checks notwendig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809ED00-FEDA-4690-A59A-884CFB5FDA2C}"/>
              </a:ext>
            </a:extLst>
          </p:cNvPr>
          <p:cNvSpPr txBox="1">
            <a:spLocks/>
          </p:cNvSpPr>
          <p:nvPr/>
        </p:nvSpPr>
        <p:spPr>
          <a:xfrm>
            <a:off x="6348413" y="4363243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F000BC-3E0F-2C4A-81B5-3EA29CA5DBC9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F06E79-FA46-F744-AA97-76C5C8EF11FF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F19903-33E6-E044-8819-DEC73C51F977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74ED4-EDCA-D748-9952-DF41FD5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Graphen pro 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866CF-B6C6-904C-A6AF-EC2FE1F4D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77B4E-BA8F-CE43-AD46-66DDB1F1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Mehrere Blickwinkel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F35E0-9823-2740-83DB-55B06E5F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i="1" dirty="0"/>
              <a:t>Warum</a:t>
            </a:r>
            <a:r>
              <a:rPr lang="de-DE" i="1" dirty="0"/>
              <a:t> </a:t>
            </a:r>
            <a:r>
              <a:rPr lang="de-DE" sz="3200" i="1" dirty="0"/>
              <a:t>Wunschkriterium</a:t>
            </a:r>
            <a:r>
              <a:rPr lang="de-DE" i="1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29A98-522A-264A-8D1C-712076F2A6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Parametrisierung</a:t>
            </a:r>
          </a:p>
          <a:p>
            <a:r>
              <a:rPr lang="de-DE" dirty="0"/>
              <a:t> Nur 2 </a:t>
            </a:r>
            <a:r>
              <a:rPr lang="de-DE" dirty="0" err="1"/>
              <a:t>Graphtypen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B69F8-AAC1-0E49-9404-022CA49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C61CAB0-7EAB-BD43-A102-C100EFF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FBF2AE-EFB5-A24A-806C-3F9155DC7982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419DBBC-27B6-D240-B949-D132A2943621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FFD88C-EEAB-824C-9A7E-AD551B93FB85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410393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D64AFD73-1E6D-4907-97C9-5607FCEA8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6534" y="4146791"/>
            <a:ext cx="1745672" cy="174567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17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0982" y="1396640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8091" y="1560619"/>
            <a:ext cx="2029692" cy="2029692"/>
          </a:xfrm>
          <a:prstGeom prst="rect">
            <a:avLst/>
          </a:prstGeom>
        </p:spPr>
      </p:pic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6023" y="4146791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90862" y="4100044"/>
            <a:ext cx="1745672" cy="1745672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525A799-4787-420C-B03D-38780CAB2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423384"/>
              </p:ext>
            </p:extLst>
          </p:nvPr>
        </p:nvGraphicFramePr>
        <p:xfrm>
          <a:off x="6472582" y="1301642"/>
          <a:ext cx="4276035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9083737-8C93-4796-8CDA-33B082771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355155"/>
              </p:ext>
            </p:extLst>
          </p:nvPr>
        </p:nvGraphicFramePr>
        <p:xfrm>
          <a:off x="6497783" y="1390710"/>
          <a:ext cx="4276035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13" name="Grafik 12" descr="Benutzer mit einfarbiger Füllung">
            <a:extLst>
              <a:ext uri="{FF2B5EF4-FFF2-40B4-BE49-F238E27FC236}">
                <a16:creationId xmlns:a16="http://schemas.microsoft.com/office/drawing/2014/main" id="{143F5D79-0960-4D6F-B53D-4C6534D0D5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35800" y="5146530"/>
            <a:ext cx="1159309" cy="1159309"/>
          </a:xfrm>
          <a:prstGeom prst="rect">
            <a:avLst/>
          </a:prstGeom>
        </p:spPr>
      </p:pic>
      <p:pic>
        <p:nvPicPr>
          <p:cNvPr id="15" name="Grafik 14" descr="Ausrufezeichen mit einfarbiger Füllung">
            <a:extLst>
              <a:ext uri="{FF2B5EF4-FFF2-40B4-BE49-F238E27FC236}">
                <a16:creationId xmlns:a16="http://schemas.microsoft.com/office/drawing/2014/main" id="{F74A0A90-3F9A-4D45-B53D-240A7CE2D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2860" y="1572214"/>
            <a:ext cx="2029692" cy="2029692"/>
          </a:xfrm>
          <a:prstGeom prst="rect">
            <a:avLst/>
          </a:prstGeom>
        </p:spPr>
      </p:pic>
      <p:pic>
        <p:nvPicPr>
          <p:cNvPr id="16" name="Grafik 15" descr="Ausrufezeichen mit einfarbiger Füllung">
            <a:extLst>
              <a:ext uri="{FF2B5EF4-FFF2-40B4-BE49-F238E27FC236}">
                <a16:creationId xmlns:a16="http://schemas.microsoft.com/office/drawing/2014/main" id="{A37D94A1-14CE-4CFF-8EF1-977FEE483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5444" y="1560619"/>
            <a:ext cx="2029692" cy="2029692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034655A1-85BC-485E-A0D6-F8A281650A11}"/>
              </a:ext>
            </a:extLst>
          </p:cNvPr>
          <p:cNvSpPr/>
          <p:nvPr/>
        </p:nvSpPr>
        <p:spPr>
          <a:xfrm>
            <a:off x="2494048" y="1277597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 descr="Lachendes Gesicht mit einfarbiger Füllung mit einfarbiger Füllung">
            <a:extLst>
              <a:ext uri="{FF2B5EF4-FFF2-40B4-BE49-F238E27FC236}">
                <a16:creationId xmlns:a16="http://schemas.microsoft.com/office/drawing/2014/main" id="{61FDE671-2C49-4792-90C0-9FC1F18CF5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56773" y="1131128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CC7E7A3-DE39-4CCA-81E2-5C5FC9DB01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9163" y="1588328"/>
            <a:ext cx="81292" cy="11434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5265BF2-B7E3-496B-90E5-14C95E3347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4303" y="1588328"/>
            <a:ext cx="81292" cy="11434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E6EB0AE-551F-4BDF-80F1-74294C5FD90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9163" y="1873185"/>
            <a:ext cx="81292" cy="114343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09F0E56-AD62-8F49-A84F-8D6FA6AF4CA7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0B1596B-7726-8C4D-A845-F334F2396CAB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D5CCC8-C82A-ED47-967C-24FD558A7ADB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7418" y="2309698"/>
            <a:ext cx="2632364" cy="263236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5623675" y="2233700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Müdes Gesicht mit einfarbiger Füllung mit einfarbiger Füllung">
            <a:extLst>
              <a:ext uri="{FF2B5EF4-FFF2-40B4-BE49-F238E27FC236}">
                <a16:creationId xmlns:a16="http://schemas.microsoft.com/office/drawing/2014/main" id="{7982447E-A225-4405-89DA-52EB8CA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pic>
        <p:nvPicPr>
          <p:cNvPr id="20" name="Grafik 19" descr="Bücher mit einfarbiger Füllung">
            <a:extLst>
              <a:ext uri="{FF2B5EF4-FFF2-40B4-BE49-F238E27FC236}">
                <a16:creationId xmlns:a16="http://schemas.microsoft.com/office/drawing/2014/main" id="{ECA12507-03D9-47CE-931A-B4A23DEDB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2447" y="3132044"/>
            <a:ext cx="914400" cy="914400"/>
          </a:xfrm>
          <a:prstGeom prst="rect">
            <a:avLst/>
          </a:prstGeom>
        </p:spPr>
      </p:pic>
      <p:pic>
        <p:nvPicPr>
          <p:cNvPr id="21" name="Grafik 20" descr="Bücher mit einfarbiger Füllung">
            <a:extLst>
              <a:ext uri="{FF2B5EF4-FFF2-40B4-BE49-F238E27FC236}">
                <a16:creationId xmlns:a16="http://schemas.microsoft.com/office/drawing/2014/main" id="{A597B6EE-EE70-4F95-9603-E400B9B2A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967" y="3681319"/>
            <a:ext cx="914400" cy="914400"/>
          </a:xfrm>
          <a:prstGeom prst="rect">
            <a:avLst/>
          </a:prstGeom>
        </p:spPr>
      </p:pic>
      <p:pic>
        <p:nvPicPr>
          <p:cNvPr id="22" name="Grafik 21" descr="Bücher mit einfarbiger Füllung">
            <a:extLst>
              <a:ext uri="{FF2B5EF4-FFF2-40B4-BE49-F238E27FC236}">
                <a16:creationId xmlns:a16="http://schemas.microsoft.com/office/drawing/2014/main" id="{4905DCBB-E0CD-4DEC-8CBC-1B030CA91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7407" y="3859120"/>
            <a:ext cx="914400" cy="9144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9487F55C-20AD-49F9-BBE0-6F0FDE7AF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8454" y="2949482"/>
            <a:ext cx="914400" cy="914400"/>
          </a:xfrm>
          <a:prstGeom prst="rect">
            <a:avLst/>
          </a:prstGeom>
        </p:spPr>
      </p:pic>
      <p:pic>
        <p:nvPicPr>
          <p:cNvPr id="24" name="Grafik 23" descr="Bücher mit einfarbiger Füllung">
            <a:extLst>
              <a:ext uri="{FF2B5EF4-FFF2-40B4-BE49-F238E27FC236}">
                <a16:creationId xmlns:a16="http://schemas.microsoft.com/office/drawing/2014/main" id="{124B4FB1-02C5-4E57-8E1A-26CDDA88F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400" y="3312255"/>
            <a:ext cx="914400" cy="914400"/>
          </a:xfrm>
          <a:prstGeom prst="rect">
            <a:avLst/>
          </a:prstGeom>
        </p:spPr>
      </p:pic>
      <p:pic>
        <p:nvPicPr>
          <p:cNvPr id="29" name="Grafik 28" descr="Kaffee mit einfarbiger Füllung">
            <a:extLst>
              <a:ext uri="{FF2B5EF4-FFF2-40B4-BE49-F238E27FC236}">
                <a16:creationId xmlns:a16="http://schemas.microsoft.com/office/drawing/2014/main" id="{9C5930A0-241C-4035-A8FD-8FE75979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30" name="Grafik 29" descr="Kaffee mit einfarbiger Füllung">
            <a:extLst>
              <a:ext uri="{FF2B5EF4-FFF2-40B4-BE49-F238E27FC236}">
                <a16:creationId xmlns:a16="http://schemas.microsoft.com/office/drawing/2014/main" id="{17CC66B5-B06F-4761-A22D-FD5676FE6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31" name="Grafik 30" descr="Kaffee mit einfarbiger Füllung">
            <a:extLst>
              <a:ext uri="{FF2B5EF4-FFF2-40B4-BE49-F238E27FC236}">
                <a16:creationId xmlns:a16="http://schemas.microsoft.com/office/drawing/2014/main" id="{B529790F-E58A-48D3-801D-3C406F64E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35" name="Grafik 34" descr="Lachendes Gesicht mit einfarbiger Füllung mit einfarbiger Füllung">
            <a:extLst>
              <a:ext uri="{FF2B5EF4-FFF2-40B4-BE49-F238E27FC236}">
                <a16:creationId xmlns:a16="http://schemas.microsoft.com/office/drawing/2014/main" id="{863C5BE3-16BE-490F-A82A-28300F38D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BE40E607-B478-41A4-B5DC-899979FBDAC4}"/>
              </a:ext>
            </a:extLst>
          </p:cNvPr>
          <p:cNvSpPr/>
          <p:nvPr/>
        </p:nvSpPr>
        <p:spPr>
          <a:xfrm>
            <a:off x="6622083" y="4607430"/>
            <a:ext cx="453907" cy="295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ECA1A8DE-D487-48B5-8C20-982F0CD4BB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9776" y="2588021"/>
            <a:ext cx="81292" cy="11434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842FFAD-477F-2D42-A2E6-1A204F31207E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91FD2B-CC98-CE44-8257-F996C603857D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3B0286-B089-1C45-AE98-EC779A93E21E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2312438" y="2245431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 descr="Lachendes Gesicht mit einfarbiger Füllung mit einfarbiger Füllung">
            <a:extLst>
              <a:ext uri="{FF2B5EF4-FFF2-40B4-BE49-F238E27FC236}">
                <a16:creationId xmlns:a16="http://schemas.microsoft.com/office/drawing/2014/main" id="{DC4A6BB0-C278-46FE-ADD8-87DE2D3E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5163" y="2098962"/>
            <a:ext cx="914400" cy="914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72CF7B-505C-4553-B013-C8323DB84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553" y="2556162"/>
            <a:ext cx="81292" cy="11434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CE4DD9A-DC3D-0A45-90C7-4268372C3DD3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116DCBE-79FC-B846-8285-37F1EA5B497F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C3C61B4-26D2-E041-A86C-0D4DF5B5CE93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0434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6085"/>
              </p:ext>
            </p:extLst>
          </p:nvPr>
        </p:nvGraphicFramePr>
        <p:xfrm>
          <a:off x="1034472" y="23596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894380"/>
              </p:ext>
            </p:extLst>
          </p:nvPr>
        </p:nvGraphicFramePr>
        <p:xfrm>
          <a:off x="7412180" y="1750950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2409843" y="517367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554893" y="5173674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7DAAC21-C264-D94B-BC31-B2DCB9A7B35B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58A045-9AF9-7640-BAB5-CBF89A9D47F2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42A134E-48FE-764D-A5C8-6537880CBD0D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Grafik 5" descr="Puzzleteile Silhouette">
            <a:extLst>
              <a:ext uri="{FF2B5EF4-FFF2-40B4-BE49-F238E27FC236}">
                <a16:creationId xmlns:a16="http://schemas.microsoft.com/office/drawing/2014/main" id="{25E77581-0383-43A3-AAC8-3720B65C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2295" y="2423684"/>
            <a:ext cx="2150993" cy="2150993"/>
          </a:xfrm>
          <a:prstGeom prst="rect">
            <a:avLst/>
          </a:prstGeom>
        </p:spPr>
      </p:pic>
      <p:pic>
        <p:nvPicPr>
          <p:cNvPr id="9" name="Grafik 8" descr="Person mit Idee Silhouette">
            <a:extLst>
              <a:ext uri="{FF2B5EF4-FFF2-40B4-BE49-F238E27FC236}">
                <a16:creationId xmlns:a16="http://schemas.microsoft.com/office/drawing/2014/main" id="{09DC9EF8-91F1-4024-B6EE-DDC5C63D5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438" y="2316970"/>
            <a:ext cx="2150994" cy="2150994"/>
          </a:xfrm>
          <a:prstGeom prst="rect">
            <a:avLst/>
          </a:prstGeom>
        </p:spPr>
      </p:pic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0BAFABCD-72EA-420E-BAD5-1A3232ED9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6685" y="2431957"/>
            <a:ext cx="2291048" cy="2291048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1B486D-D564-4D4F-84E6-0D4BC6D9C4D7}"/>
              </a:ext>
            </a:extLst>
          </p:cNvPr>
          <p:cNvSpPr txBox="1">
            <a:spLocks/>
          </p:cNvSpPr>
          <p:nvPr/>
        </p:nvSpPr>
        <p:spPr>
          <a:xfrm>
            <a:off x="4489277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 sich geschlossen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5B5804-E496-4E10-A8B5-4A1E93368868}"/>
              </a:ext>
            </a:extLst>
          </p:cNvPr>
          <p:cNvSpPr txBox="1">
            <a:spLocks/>
          </p:cNvSpPr>
          <p:nvPr/>
        </p:nvSpPr>
        <p:spPr>
          <a:xfrm>
            <a:off x="8041862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Gut erweiterbar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5C10691-CA4B-4B50-9E8A-CA4865BCD621}"/>
              </a:ext>
            </a:extLst>
          </p:cNvPr>
          <p:cNvSpPr txBox="1">
            <a:spLocks/>
          </p:cNvSpPr>
          <p:nvPr/>
        </p:nvSpPr>
        <p:spPr>
          <a:xfrm>
            <a:off x="1310483" y="4577353"/>
            <a:ext cx="2839655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Intuitiv nutzbar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6E689C-C4E1-0846-AD06-FAADDF643625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96037B-AEE7-C04E-AB7B-CC54C1079AA4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98C052-2B47-D345-8A36-1486D825EA3E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auf die Funktionalität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Aus der Cloud herunterladen mit einfarbiger Füllung">
            <a:extLst>
              <a:ext uri="{FF2B5EF4-FFF2-40B4-BE49-F238E27FC236}">
                <a16:creationId xmlns:a16="http://schemas.microsoft.com/office/drawing/2014/main" id="{5440E81D-3600-4443-A68D-8A222969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1090" y="3954763"/>
            <a:ext cx="1600917" cy="1600917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1CB3013-E547-42F7-A8A4-A30B5097F422}"/>
              </a:ext>
            </a:extLst>
          </p:cNvPr>
          <p:cNvSpPr txBox="1">
            <a:spLocks/>
          </p:cNvSpPr>
          <p:nvPr/>
        </p:nvSpPr>
        <p:spPr>
          <a:xfrm>
            <a:off x="6696961" y="5425911"/>
            <a:ext cx="4489174" cy="103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Eingeschränkte Funktionalität </a:t>
            </a:r>
          </a:p>
          <a:p>
            <a:pPr marL="0" indent="0" algn="ctr">
              <a:buNone/>
            </a:pPr>
            <a:r>
              <a:rPr lang="de-DE" dirty="0"/>
              <a:t>des Servers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9051105-7BE8-4893-93C8-F0AA91C9AA7F}"/>
              </a:ext>
            </a:extLst>
          </p:cNvPr>
          <p:cNvSpPr txBox="1">
            <a:spLocks/>
          </p:cNvSpPr>
          <p:nvPr/>
        </p:nvSpPr>
        <p:spPr>
          <a:xfrm>
            <a:off x="7540003" y="3094590"/>
            <a:ext cx="2758107" cy="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Weniger Graphen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3F98581-D2B6-4689-8565-8174D73EEB67}"/>
              </a:ext>
            </a:extLst>
          </p:cNvPr>
          <p:cNvSpPr txBox="1">
            <a:spLocks/>
          </p:cNvSpPr>
          <p:nvPr/>
        </p:nvSpPr>
        <p:spPr>
          <a:xfrm>
            <a:off x="1363853" y="5371707"/>
            <a:ext cx="4850296" cy="108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Beschränktere Möglichkeiten, </a:t>
            </a:r>
          </a:p>
          <a:p>
            <a:pPr marL="0" indent="0" algn="ctr">
              <a:buNone/>
            </a:pPr>
            <a:r>
              <a:rPr lang="de-DE" dirty="0"/>
              <a:t>die Projekttabelle zu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356D30-71CF-402E-B8ED-D27A0D1A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41" y="4070963"/>
            <a:ext cx="2170622" cy="1256330"/>
          </a:xfrm>
          <a:prstGeom prst="rect">
            <a:avLst/>
          </a:prstGeom>
        </p:spPr>
      </p:pic>
      <p:pic>
        <p:nvPicPr>
          <p:cNvPr id="20" name="Grafik 19" descr="Bleistift mit einfarbiger Füllung">
            <a:extLst>
              <a:ext uri="{FF2B5EF4-FFF2-40B4-BE49-F238E27FC236}">
                <a16:creationId xmlns:a16="http://schemas.microsoft.com/office/drawing/2014/main" id="{EDBB3302-297F-4093-9C08-93501E6A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7757" y="3620763"/>
            <a:ext cx="1148793" cy="1148793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443DA9C-9647-40DE-AC5D-7CEF9BCF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469" y="3155956"/>
            <a:ext cx="3829566" cy="45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Weniger flexibles Projekt</a:t>
            </a:r>
          </a:p>
        </p:txBody>
      </p:sp>
      <p:pic>
        <p:nvPicPr>
          <p:cNvPr id="28" name="Grafik 27" descr="Liste mit einfarbiger Füllung">
            <a:extLst>
              <a:ext uri="{FF2B5EF4-FFF2-40B4-BE49-F238E27FC236}">
                <a16:creationId xmlns:a16="http://schemas.microsoft.com/office/drawing/2014/main" id="{7FEFC4C6-2595-48DC-A2B2-7A9AF769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8388" y="1628567"/>
            <a:ext cx="1466023" cy="1466023"/>
          </a:xfrm>
          <a:prstGeom prst="rect">
            <a:avLst/>
          </a:prstGeom>
        </p:spPr>
      </p:pic>
      <p:graphicFrame>
        <p:nvGraphicFramePr>
          <p:cNvPr id="32" name="Diagramm 31">
            <a:extLst>
              <a:ext uri="{FF2B5EF4-FFF2-40B4-BE49-F238E27FC236}">
                <a16:creationId xmlns:a16="http://schemas.microsoft.com/office/drawing/2014/main" id="{D8FBB47F-CEB5-46FE-AB3E-DFF6EDBE7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991119"/>
              </p:ext>
            </p:extLst>
          </p:nvPr>
        </p:nvGraphicFramePr>
        <p:xfrm>
          <a:off x="7531613" y="1690688"/>
          <a:ext cx="2774888" cy="142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3CCE1D85-18E6-7C43-BA56-9BF22BDD2384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21648D-59AC-5747-BD84-A7CC0A75EB35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9A153B0-4CFB-BF48-9CA6-48D813FAFFD8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7" grpId="0" build="p"/>
      <p:bldGraphic spid="3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09591" cy="5862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Eingeschränkt durch Pflichtkriterien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 descr="Gebäudesteinmauer Silhouette">
            <a:extLst>
              <a:ext uri="{FF2B5EF4-FFF2-40B4-BE49-F238E27FC236}">
                <a16:creationId xmlns:a16="http://schemas.microsoft.com/office/drawing/2014/main" id="{FF063A98-42D7-46A3-AE46-1E8F4246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2995" y="1035050"/>
            <a:ext cx="5079832" cy="5079832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01C20A-D4DE-49C2-9C9B-8827598BEE75}"/>
              </a:ext>
            </a:extLst>
          </p:cNvPr>
          <p:cNvSpPr txBox="1">
            <a:spLocks/>
          </p:cNvSpPr>
          <p:nvPr/>
        </p:nvSpPr>
        <p:spPr>
          <a:xfrm>
            <a:off x="3740425" y="5528611"/>
            <a:ext cx="4535556" cy="586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Leichte Erweiterbarkeit benötigt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EBEC022-13E2-45CD-9682-DCF411AD54A5}"/>
              </a:ext>
            </a:extLst>
          </p:cNvPr>
          <p:cNvSpPr/>
          <p:nvPr/>
        </p:nvSpPr>
        <p:spPr>
          <a:xfrm>
            <a:off x="2372138" y="3372698"/>
            <a:ext cx="1616765" cy="1060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63660C99-122B-44DE-81CE-AAE52034B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2589794"/>
            <a:ext cx="1368597" cy="741811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6811B3E-0C26-44A2-8C0C-DC6754CEC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73137"/>
              </p:ext>
            </p:extLst>
          </p:nvPr>
        </p:nvGraphicFramePr>
        <p:xfrm>
          <a:off x="9294067" y="1422568"/>
          <a:ext cx="1213004" cy="61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Grafik 11" descr="Gebäudesteinmauer Silhouette">
            <a:extLst>
              <a:ext uri="{FF2B5EF4-FFF2-40B4-BE49-F238E27FC236}">
                <a16:creationId xmlns:a16="http://schemas.microsoft.com/office/drawing/2014/main" id="{2D6D09B7-81D0-4849-9177-1596D3904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5" y="1450957"/>
            <a:ext cx="1368597" cy="741811"/>
          </a:xfrm>
          <a:prstGeom prst="rect">
            <a:avLst/>
          </a:prstGeom>
        </p:spPr>
      </p:pic>
      <p:pic>
        <p:nvPicPr>
          <p:cNvPr id="14" name="Grafik 13" descr="Liste mit einfarbiger Füllung">
            <a:extLst>
              <a:ext uri="{FF2B5EF4-FFF2-40B4-BE49-F238E27FC236}">
                <a16:creationId xmlns:a16="http://schemas.microsoft.com/office/drawing/2014/main" id="{26E8D2CA-C967-445F-86C5-8057CBA1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29441">
            <a:off x="7182068" y="1777649"/>
            <a:ext cx="407170" cy="407170"/>
          </a:xfrm>
          <a:prstGeom prst="rect">
            <a:avLst/>
          </a:prstGeom>
        </p:spPr>
      </p:pic>
      <p:pic>
        <p:nvPicPr>
          <p:cNvPr id="15" name="Grafik 14" descr="Aus der Cloud herunterladen mit einfarbiger Füllung">
            <a:extLst>
              <a:ext uri="{FF2B5EF4-FFF2-40B4-BE49-F238E27FC236}">
                <a16:creationId xmlns:a16="http://schemas.microsoft.com/office/drawing/2014/main" id="{D5D424E1-5101-4A72-B6BC-B189CCAA7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1635" y="2674503"/>
            <a:ext cx="604097" cy="604097"/>
          </a:xfrm>
          <a:prstGeom prst="rect">
            <a:avLst/>
          </a:prstGeom>
        </p:spPr>
      </p:pic>
      <p:pic>
        <p:nvPicPr>
          <p:cNvPr id="17" name="Grafik 16" descr="Gebäudesteinmauer Silhouette">
            <a:extLst>
              <a:ext uri="{FF2B5EF4-FFF2-40B4-BE49-F238E27FC236}">
                <a16:creationId xmlns:a16="http://schemas.microsoft.com/office/drawing/2014/main" id="{DD96755A-50BB-4E63-96D7-247F933EE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4827760"/>
            <a:ext cx="1368597" cy="7418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2CE1669-8DBB-410F-8B90-D67A37BA9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2109" y="3801989"/>
            <a:ext cx="738673" cy="531856"/>
          </a:xfrm>
          <a:prstGeom prst="rect">
            <a:avLst/>
          </a:prstGeom>
        </p:spPr>
      </p:pic>
      <p:pic>
        <p:nvPicPr>
          <p:cNvPr id="16" name="Grafik 15" descr="Gebäudesteinmauer Silhouette">
            <a:extLst>
              <a:ext uri="{FF2B5EF4-FFF2-40B4-BE49-F238E27FC236}">
                <a16:creationId xmlns:a16="http://schemas.microsoft.com/office/drawing/2014/main" id="{7CDF5E5E-22F2-41BC-BFD3-20ACF675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3707770"/>
            <a:ext cx="1368597" cy="74181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6B8F1E0-7244-4A83-93E3-EAC22D9363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1900" y="5081355"/>
            <a:ext cx="1009791" cy="31436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51504AA-A039-7D46-9F06-D1DE7791E340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CE39AD9-07F3-7F44-A524-38C61E47C763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6523EAB-25CB-4541-8B89-977D87E6D27D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8568702-5864-4644-81A8-6AD5132B9FD5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2E7BBE6-AB22-354A-B5D1-6BD4BFB0E346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Serveraufbau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AA3614-89E1-DA47-8D4A-18EE144D4CB4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Projekte</a:t>
            </a:r>
          </a:p>
          <a:p>
            <a:r>
              <a:rPr lang="de-DE" dirty="0"/>
              <a:t>Templates teilen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 descr="Benutzer Silhouette">
            <a:extLst>
              <a:ext uri="{FF2B5EF4-FFF2-40B4-BE49-F238E27FC236}">
                <a16:creationId xmlns:a16="http://schemas.microsoft.com/office/drawing/2014/main" id="{BAB3E966-033B-2347-9583-D253EE679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3764" y="3761510"/>
            <a:ext cx="914400" cy="914400"/>
          </a:xfrm>
          <a:prstGeom prst="rect">
            <a:avLst/>
          </a:prstGeom>
        </p:spPr>
      </p:pic>
      <p:pic>
        <p:nvPicPr>
          <p:cNvPr id="8" name="Grafik 7" descr="Benutzer Silhouette">
            <a:extLst>
              <a:ext uri="{FF2B5EF4-FFF2-40B4-BE49-F238E27FC236}">
                <a16:creationId xmlns:a16="http://schemas.microsoft.com/office/drawing/2014/main" id="{8E151B18-9FAF-174A-A36C-79017FB6F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4200" y="3761510"/>
            <a:ext cx="914400" cy="914400"/>
          </a:xfrm>
          <a:prstGeom prst="rect">
            <a:avLst/>
          </a:prstGeom>
        </p:spPr>
      </p:pic>
      <p:pic>
        <p:nvPicPr>
          <p:cNvPr id="9" name="Grafik 8" descr="Benutzer Silhouette">
            <a:extLst>
              <a:ext uri="{FF2B5EF4-FFF2-40B4-BE49-F238E27FC236}">
                <a16:creationId xmlns:a16="http://schemas.microsoft.com/office/drawing/2014/main" id="{574FD98F-0460-0943-A2E5-892C0FD6E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636" y="3761510"/>
            <a:ext cx="914400" cy="914400"/>
          </a:xfrm>
          <a:prstGeom prst="rect">
            <a:avLst/>
          </a:prstGeom>
        </p:spPr>
      </p:pic>
      <p:pic>
        <p:nvPicPr>
          <p:cNvPr id="10" name="Grafik 9" descr="Benutzer Silhouette">
            <a:extLst>
              <a:ext uri="{FF2B5EF4-FFF2-40B4-BE49-F238E27FC236}">
                <a16:creationId xmlns:a16="http://schemas.microsoft.com/office/drawing/2014/main" id="{B285CBB1-3A2D-044B-8F82-6CCCF1AA36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5072" y="3761510"/>
            <a:ext cx="914400" cy="914400"/>
          </a:xfrm>
          <a:prstGeom prst="rect">
            <a:avLst/>
          </a:prstGeom>
        </p:spPr>
      </p:pic>
      <p:pic>
        <p:nvPicPr>
          <p:cNvPr id="11" name="Grafik 10" descr="Benutzer Silhouette">
            <a:extLst>
              <a:ext uri="{FF2B5EF4-FFF2-40B4-BE49-F238E27FC236}">
                <a16:creationId xmlns:a16="http://schemas.microsoft.com/office/drawing/2014/main" id="{D3726FFF-2A07-2B48-9B3A-72BC08FE3D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00" y="3761510"/>
            <a:ext cx="914400" cy="914400"/>
          </a:xfrm>
          <a:prstGeom prst="rect">
            <a:avLst/>
          </a:prstGeom>
        </p:spPr>
      </p:pic>
      <p:pic>
        <p:nvPicPr>
          <p:cNvPr id="13" name="Grafik 12" descr="Kreisdiagramm mit einfarbiger Füllung">
            <a:extLst>
              <a:ext uri="{FF2B5EF4-FFF2-40B4-BE49-F238E27FC236}">
                <a16:creationId xmlns:a16="http://schemas.microsoft.com/office/drawing/2014/main" id="{09C76CFD-10DC-864D-AF8C-BF5DBC3DA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4793" y="4657510"/>
            <a:ext cx="768926" cy="768926"/>
          </a:xfrm>
          <a:prstGeom prst="rect">
            <a:avLst/>
          </a:prstGeom>
        </p:spPr>
      </p:pic>
      <p:pic>
        <p:nvPicPr>
          <p:cNvPr id="16" name="Grafik 15" descr="Kreisdiagramm mit einfarbiger Füllung">
            <a:extLst>
              <a:ext uri="{FF2B5EF4-FFF2-40B4-BE49-F238E27FC236}">
                <a16:creationId xmlns:a16="http://schemas.microsoft.com/office/drawing/2014/main" id="{7FB110AD-048D-E844-846D-45EF0DC406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64381" y="4675910"/>
            <a:ext cx="768926" cy="768926"/>
          </a:xfrm>
          <a:prstGeom prst="rect">
            <a:avLst/>
          </a:prstGeom>
        </p:spPr>
      </p:pic>
      <p:pic>
        <p:nvPicPr>
          <p:cNvPr id="17" name="Grafik 16" descr="Kreisdiagramm mit einfarbiger Füllung">
            <a:extLst>
              <a:ext uri="{FF2B5EF4-FFF2-40B4-BE49-F238E27FC236}">
                <a16:creationId xmlns:a16="http://schemas.microsoft.com/office/drawing/2014/main" id="{784DF980-6AEF-574D-B8EA-6D1909B7CF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84817" y="4657510"/>
            <a:ext cx="768926" cy="768926"/>
          </a:xfrm>
          <a:prstGeom prst="rect">
            <a:avLst/>
          </a:prstGeom>
        </p:spPr>
      </p:pic>
      <p:pic>
        <p:nvPicPr>
          <p:cNvPr id="18" name="Grafik 17" descr="Kreisdiagramm mit einfarbiger Füllung">
            <a:extLst>
              <a:ext uri="{FF2B5EF4-FFF2-40B4-BE49-F238E27FC236}">
                <a16:creationId xmlns:a16="http://schemas.microsoft.com/office/drawing/2014/main" id="{D363C39D-FF9B-0F4C-ADF4-52DC580B8F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28630" y="4694638"/>
            <a:ext cx="768926" cy="768926"/>
          </a:xfrm>
          <a:prstGeom prst="rect">
            <a:avLst/>
          </a:prstGeom>
        </p:spPr>
      </p:pic>
      <p:pic>
        <p:nvPicPr>
          <p:cNvPr id="19" name="Grafik 18" descr="Kreisdiagramm mit einfarbiger Füllung">
            <a:extLst>
              <a:ext uri="{FF2B5EF4-FFF2-40B4-BE49-F238E27FC236}">
                <a16:creationId xmlns:a16="http://schemas.microsoft.com/office/drawing/2014/main" id="{06693A05-27CC-6F4B-B353-FAB6BB180F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49066" y="4676238"/>
            <a:ext cx="768926" cy="768926"/>
          </a:xfrm>
          <a:prstGeom prst="rect">
            <a:avLst/>
          </a:prstGeom>
        </p:spPr>
      </p:pic>
      <p:pic>
        <p:nvPicPr>
          <p:cNvPr id="29" name="Grafik 28" descr="Balkendiagramm mit einfarbiger Füllung">
            <a:extLst>
              <a:ext uri="{FF2B5EF4-FFF2-40B4-BE49-F238E27FC236}">
                <a16:creationId xmlns:a16="http://schemas.microsoft.com/office/drawing/2014/main" id="{9CD216F1-F9DA-B24B-A1D4-766210165D8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16204" y="4657510"/>
            <a:ext cx="914400" cy="914400"/>
          </a:xfrm>
          <a:prstGeom prst="rect">
            <a:avLst/>
          </a:prstGeom>
        </p:spPr>
      </p:pic>
      <p:pic>
        <p:nvPicPr>
          <p:cNvPr id="34" name="Grafik 33" descr="Benutzer Silhouette">
            <a:extLst>
              <a:ext uri="{FF2B5EF4-FFF2-40B4-BE49-F238E27FC236}">
                <a16:creationId xmlns:a16="http://schemas.microsoft.com/office/drawing/2014/main" id="{670AAFF3-352C-ED4F-9BE1-8CC78E303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65130" y="3743110"/>
            <a:ext cx="914400" cy="914400"/>
          </a:xfrm>
          <a:prstGeom prst="rect">
            <a:avLst/>
          </a:prstGeom>
        </p:spPr>
      </p:pic>
      <p:pic>
        <p:nvPicPr>
          <p:cNvPr id="37" name="Grafik 36" descr="Benutzer Silhouette">
            <a:extLst>
              <a:ext uri="{FF2B5EF4-FFF2-40B4-BE49-F238E27FC236}">
                <a16:creationId xmlns:a16="http://schemas.microsoft.com/office/drawing/2014/main" id="{643333E2-092A-3A4C-A6C8-95C487CEA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4159" y="3780238"/>
            <a:ext cx="914400" cy="914400"/>
          </a:xfrm>
          <a:prstGeom prst="rect">
            <a:avLst/>
          </a:prstGeom>
        </p:spPr>
      </p:pic>
      <p:pic>
        <p:nvPicPr>
          <p:cNvPr id="38" name="Grafik 37" descr="Benutzer Silhouette">
            <a:extLst>
              <a:ext uri="{FF2B5EF4-FFF2-40B4-BE49-F238E27FC236}">
                <a16:creationId xmlns:a16="http://schemas.microsoft.com/office/drawing/2014/main" id="{8BEA3BB9-628C-7545-BC08-5F7737439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4595" y="3780238"/>
            <a:ext cx="914400" cy="914400"/>
          </a:xfrm>
          <a:prstGeom prst="rect">
            <a:avLst/>
          </a:prstGeom>
        </p:spPr>
      </p:pic>
      <p:pic>
        <p:nvPicPr>
          <p:cNvPr id="39" name="Grafik 38" descr="Benutzer Silhouette">
            <a:extLst>
              <a:ext uri="{FF2B5EF4-FFF2-40B4-BE49-F238E27FC236}">
                <a16:creationId xmlns:a16="http://schemas.microsoft.com/office/drawing/2014/main" id="{7DE68589-15B7-0F4F-8E33-81D219829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5031" y="3780238"/>
            <a:ext cx="914400" cy="914400"/>
          </a:xfrm>
          <a:prstGeom prst="rect">
            <a:avLst/>
          </a:prstGeom>
        </p:spPr>
      </p:pic>
      <p:pic>
        <p:nvPicPr>
          <p:cNvPr id="40" name="Grafik 39" descr="Benutzer Silhouette">
            <a:extLst>
              <a:ext uri="{FF2B5EF4-FFF2-40B4-BE49-F238E27FC236}">
                <a16:creationId xmlns:a16="http://schemas.microsoft.com/office/drawing/2014/main" id="{EBECFE3F-AEDC-B946-A8C6-3BD579168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95467" y="3780238"/>
            <a:ext cx="914400" cy="914400"/>
          </a:xfrm>
          <a:prstGeom prst="rect">
            <a:avLst/>
          </a:prstGeom>
        </p:spPr>
      </p:pic>
      <p:pic>
        <p:nvPicPr>
          <p:cNvPr id="42" name="Grafik 41" descr="Pfeil nach rechts mit einfarbiger Füllung">
            <a:extLst>
              <a:ext uri="{FF2B5EF4-FFF2-40B4-BE49-F238E27FC236}">
                <a16:creationId xmlns:a16="http://schemas.microsoft.com/office/drawing/2014/main" id="{B5A9EC30-FE17-9F4A-896C-F335E7F9D5A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30743" y="4388106"/>
            <a:ext cx="495301" cy="613064"/>
          </a:xfrm>
          <a:prstGeom prst="rect">
            <a:avLst/>
          </a:prstGeom>
        </p:spPr>
      </p:pic>
      <p:pic>
        <p:nvPicPr>
          <p:cNvPr id="43" name="Grafik 42" descr="Pfeil nach rechts mit einfarbiger Füllung">
            <a:extLst>
              <a:ext uri="{FF2B5EF4-FFF2-40B4-BE49-F238E27FC236}">
                <a16:creationId xmlns:a16="http://schemas.microsoft.com/office/drawing/2014/main" id="{D8C95D81-0CF2-404B-BEAA-5194B6F313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759194" y="4350978"/>
            <a:ext cx="495301" cy="613064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8CE16F4-A341-D541-BF8B-E68EEB7699BC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DBE150-14E1-2B4A-9857-E2C3B8EACE9C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Serveraufbau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3E1430B-8AA9-DA44-AC52-8685B2312376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58AC2D0-C8F9-E44B-81A9-CA88AB678A3A}"/>
              </a:ext>
            </a:extLst>
          </p:cNvPr>
          <p:cNvGrpSpPr/>
          <p:nvPr/>
        </p:nvGrpSpPr>
        <p:grpSpPr>
          <a:xfrm>
            <a:off x="9442730" y="4694638"/>
            <a:ext cx="914400" cy="914400"/>
            <a:chOff x="9442730" y="4694638"/>
            <a:chExt cx="914400" cy="914400"/>
          </a:xfrm>
        </p:grpSpPr>
        <p:pic>
          <p:nvPicPr>
            <p:cNvPr id="36" name="Grafik 35" descr="Balkendiagramm mit einfarbiger Füllung">
              <a:extLst>
                <a:ext uri="{FF2B5EF4-FFF2-40B4-BE49-F238E27FC236}">
                  <a16:creationId xmlns:a16="http://schemas.microsoft.com/office/drawing/2014/main" id="{9112E940-88C2-2447-82EA-F1E16EF4E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9442730" y="4694638"/>
              <a:ext cx="914400" cy="914400"/>
            </a:xfrm>
            <a:prstGeom prst="rect">
              <a:avLst/>
            </a:prstGeom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B2F1B93-BE1B-1546-8778-0A7578A09ABF}"/>
                </a:ext>
              </a:extLst>
            </p:cNvPr>
            <p:cNvSpPr/>
            <p:nvPr/>
          </p:nvSpPr>
          <p:spPr>
            <a:xfrm>
              <a:off x="9642760" y="4717818"/>
              <a:ext cx="652470" cy="685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0F649AF-60CA-1943-8CC2-6256B06213EE}"/>
                </a:ext>
              </a:extLst>
            </p:cNvPr>
            <p:cNvSpPr/>
            <p:nvPr/>
          </p:nvSpPr>
          <p:spPr>
            <a:xfrm>
              <a:off x="9690597" y="5029200"/>
              <a:ext cx="104277" cy="3330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59C6BD6-B710-864E-950A-52C4D438D90F}"/>
                </a:ext>
              </a:extLst>
            </p:cNvPr>
            <p:cNvSpPr/>
            <p:nvPr/>
          </p:nvSpPr>
          <p:spPr>
            <a:xfrm>
              <a:off x="9833472" y="4829575"/>
              <a:ext cx="104277" cy="5295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6D71711-CE1A-A744-8158-6E7E3FAC5B31}"/>
                </a:ext>
              </a:extLst>
            </p:cNvPr>
            <p:cNvSpPr/>
            <p:nvPr/>
          </p:nvSpPr>
          <p:spPr>
            <a:xfrm>
              <a:off x="9976347" y="5029200"/>
              <a:ext cx="104277" cy="3299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E850034-C71F-B342-8810-F9DFB3C0B85A}"/>
                </a:ext>
              </a:extLst>
            </p:cNvPr>
            <p:cNvSpPr/>
            <p:nvPr/>
          </p:nvSpPr>
          <p:spPr>
            <a:xfrm>
              <a:off x="10119222" y="5184775"/>
              <a:ext cx="104277" cy="1743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Macintosh PowerPoint</Application>
  <PresentationFormat>Breitbild</PresentationFormat>
  <Paragraphs>342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Definitionsphase</vt:lpstr>
      <vt:lpstr>Motivation</vt:lpstr>
      <vt:lpstr>Motivation</vt:lpstr>
      <vt:lpstr>Vision</vt:lpstr>
      <vt:lpstr>Zielsetzung für die Pflichtkriterien</vt:lpstr>
      <vt:lpstr>Auswirkungen auf die Funktionalität</vt:lpstr>
      <vt:lpstr>Modularität</vt:lpstr>
      <vt:lpstr>PowerPoint-Präsentation</vt:lpstr>
      <vt:lpstr>Funktionalität des Server</vt:lpstr>
      <vt:lpstr>Auslastung</vt:lpstr>
      <vt:lpstr>Prinzipien</vt:lpstr>
      <vt:lpstr>Hochladen von Templates</vt:lpstr>
      <vt:lpstr>PowerPoint-Präsentation</vt:lpstr>
      <vt:lpstr>Tabelle bearbeiten</vt:lpstr>
      <vt:lpstr>Parametrisierung</vt:lpstr>
      <vt:lpstr>Mehrere Graphen pro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Antonia ...</cp:lastModifiedBy>
  <cp:revision>5</cp:revision>
  <dcterms:created xsi:type="dcterms:W3CDTF">2021-12-01T08:47:00Z</dcterms:created>
  <dcterms:modified xsi:type="dcterms:W3CDTF">2021-12-02T21:59:27Z</dcterms:modified>
</cp:coreProperties>
</file>