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8" r:id="rId12"/>
    <p:sldId id="270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8C18B-0A27-44B7-9B45-AA675080F6E7}" v="79" dt="2021-12-02T08:06:22.801"/>
    <p1510:client id="{D321EB78-646E-7546-8478-D5F05974E81C}" v="50" dt="2021-12-01T16:17:45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9"/>
    <p:restoredTop sz="65646"/>
  </p:normalViewPr>
  <p:slideViewPr>
    <p:cSldViewPr snapToGrid="0" snapToObjects="1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7C58C18B-0A27-44B7-9B45-AA675080F6E7}"/>
    <pc:docChg chg="undo redo custSel addSld modSld">
      <pc:chgData name="Ender Merlin" userId="b6c700318fa50b6b" providerId="LiveId" clId="{7C58C18B-0A27-44B7-9B45-AA675080F6E7}" dt="2021-12-02T08:07:16.713" v="533" actId="1076"/>
      <pc:docMkLst>
        <pc:docMk/>
      </pc:docMkLst>
      <pc:sldChg chg="addSp delSp modSp mod modAnim">
        <pc:chgData name="Ender Merlin" userId="b6c700318fa50b6b" providerId="LiveId" clId="{7C58C18B-0A27-44B7-9B45-AA675080F6E7}" dt="2021-12-02T07:29:39.960" v="280"/>
        <pc:sldMkLst>
          <pc:docMk/>
          <pc:sldMk cId="735487197" sldId="257"/>
        </pc:sldMkLst>
        <pc:spChg chg="mod">
          <ac:chgData name="Ender Merlin" userId="b6c700318fa50b6b" providerId="LiveId" clId="{7C58C18B-0A27-44B7-9B45-AA675080F6E7}" dt="2021-12-02T07:28:40.195" v="274" actId="1076"/>
          <ac:spMkLst>
            <pc:docMk/>
            <pc:sldMk cId="735487197" sldId="257"/>
            <ac:spMk id="2" creationId="{CA602554-BCBF-044C-9749-B37622C4E913}"/>
          </ac:spMkLst>
        </pc:spChg>
        <pc:spChg chg="add mod">
          <ac:chgData name="Ender Merlin" userId="b6c700318fa50b6b" providerId="LiveId" clId="{7C58C18B-0A27-44B7-9B45-AA675080F6E7}" dt="2021-12-02T07:14:34.598" v="139" actId="1076"/>
          <ac:spMkLst>
            <pc:docMk/>
            <pc:sldMk cId="735487197" sldId="257"/>
            <ac:spMk id="16" creationId="{666A4CFE-E5F3-407C-AEBD-EBD7310491F9}"/>
          </ac:spMkLst>
        </pc:spChg>
        <pc:spChg chg="add del mod">
          <ac:chgData name="Ender Merlin" userId="b6c700318fa50b6b" providerId="LiveId" clId="{7C58C18B-0A27-44B7-9B45-AA675080F6E7}" dt="2021-12-02T07:13:57.179" v="130"/>
          <ac:spMkLst>
            <pc:docMk/>
            <pc:sldMk cId="735487197" sldId="257"/>
            <ac:spMk id="18" creationId="{259E6192-79EC-4C54-87C5-CC755DB47C8B}"/>
          </ac:spMkLst>
        </pc:spChg>
        <pc:spChg chg="add mod">
          <ac:chgData name="Ender Merlin" userId="b6c700318fa50b6b" providerId="LiveId" clId="{7C58C18B-0A27-44B7-9B45-AA675080F6E7}" dt="2021-12-02T07:25:50.710" v="244" actId="14100"/>
          <ac:spMkLst>
            <pc:docMk/>
            <pc:sldMk cId="735487197" sldId="257"/>
            <ac:spMk id="36" creationId="{BE40E607-B478-41A4-B5DC-899979FBDAC4}"/>
          </ac:spMkLst>
        </pc:spChg>
        <pc:picChg chg="add del mod">
          <ac:chgData name="Ender Merlin" userId="b6c700318fa50b6b" providerId="LiveId" clId="{7C58C18B-0A27-44B7-9B45-AA675080F6E7}" dt="2021-12-02T07:11:49.094" v="109" actId="478"/>
          <ac:picMkLst>
            <pc:docMk/>
            <pc:sldMk cId="735487197" sldId="257"/>
            <ac:picMk id="6" creationId="{8E623D69-066E-40A2-90E8-7C75833A22C8}"/>
          </ac:picMkLst>
        </pc:picChg>
        <pc:picChg chg="mod">
          <ac:chgData name="Ender Merlin" userId="b6c700318fa50b6b" providerId="LiveId" clId="{7C58C18B-0A27-44B7-9B45-AA675080F6E7}" dt="2021-12-02T07:25:34.928" v="243" actId="1076"/>
          <ac:picMkLst>
            <pc:docMk/>
            <pc:sldMk cId="735487197" sldId="257"/>
            <ac:picMk id="7" creationId="{6FEC9959-BBB4-4349-9B9B-8A77287021C2}"/>
          </ac:picMkLst>
        </pc:picChg>
        <pc:picChg chg="del">
          <ac:chgData name="Ender Merlin" userId="b6c700318fa50b6b" providerId="LiveId" clId="{7C58C18B-0A27-44B7-9B45-AA675080F6E7}" dt="2021-12-02T07:14:11.485" v="133" actId="478"/>
          <ac:picMkLst>
            <pc:docMk/>
            <pc:sldMk cId="735487197" sldId="257"/>
            <ac:picMk id="9" creationId="{FBAD76BB-7B39-3A4D-AC66-81EAE02D052E}"/>
          </ac:picMkLst>
        </pc:picChg>
        <pc:picChg chg="del">
          <ac:chgData name="Ender Merlin" userId="b6c700318fa50b6b" providerId="LiveId" clId="{7C58C18B-0A27-44B7-9B45-AA675080F6E7}" dt="2021-12-02T07:14:16.788" v="134" actId="478"/>
          <ac:picMkLst>
            <pc:docMk/>
            <pc:sldMk cId="735487197" sldId="257"/>
            <ac:picMk id="10" creationId="{083068C5-31FB-6D40-AA80-7CEC2FC7AE8F}"/>
          </ac:picMkLst>
        </pc:picChg>
        <pc:picChg chg="del mod">
          <ac:chgData name="Ender Merlin" userId="b6c700318fa50b6b" providerId="LiveId" clId="{7C58C18B-0A27-44B7-9B45-AA675080F6E7}" dt="2021-12-02T07:14:25.974" v="137" actId="21"/>
          <ac:picMkLst>
            <pc:docMk/>
            <pc:sldMk cId="735487197" sldId="257"/>
            <ac:picMk id="11" creationId="{4DA94D56-C0FF-514C-A649-1C3FA52240BC}"/>
          </ac:picMkLst>
        </pc:picChg>
        <pc:picChg chg="add mod ord">
          <ac:chgData name="Ender Merlin" userId="b6c700318fa50b6b" providerId="LiveId" clId="{7C58C18B-0A27-44B7-9B45-AA675080F6E7}" dt="2021-12-02T07:17:52.106" v="169" actId="1036"/>
          <ac:picMkLst>
            <pc:docMk/>
            <pc:sldMk cId="735487197" sldId="257"/>
            <ac:picMk id="12" creationId="{7982447E-A225-4405-89DA-52EB8CAE2C70}"/>
          </ac:picMkLst>
        </pc:picChg>
        <pc:picChg chg="del mod">
          <ac:chgData name="Ender Merlin" userId="b6c700318fa50b6b" providerId="LiveId" clId="{7C58C18B-0A27-44B7-9B45-AA675080F6E7}" dt="2021-12-02T07:14:10.852" v="132" actId="478"/>
          <ac:picMkLst>
            <pc:docMk/>
            <pc:sldMk cId="735487197" sldId="257"/>
            <ac:picMk id="13" creationId="{9369829C-21E4-FB4F-8755-FDE1B7FE853E}"/>
          </ac:picMkLst>
        </pc:picChg>
        <pc:picChg chg="add del mod">
          <ac:chgData name="Ender Merlin" userId="b6c700318fa50b6b" providerId="LiveId" clId="{7C58C18B-0A27-44B7-9B45-AA675080F6E7}" dt="2021-12-02T07:12:17.191" v="115" actId="931"/>
          <ac:picMkLst>
            <pc:docMk/>
            <pc:sldMk cId="735487197" sldId="257"/>
            <ac:picMk id="15" creationId="{55815059-49FE-402A-9EC9-329C923969B0}"/>
          </ac:picMkLst>
        </pc:picChg>
        <pc:picChg chg="add mod">
          <ac:chgData name="Ender Merlin" userId="b6c700318fa50b6b" providerId="LiveId" clId="{7C58C18B-0A27-44B7-9B45-AA675080F6E7}" dt="2021-12-02T07:13:44.948" v="128" actId="571"/>
          <ac:picMkLst>
            <pc:docMk/>
            <pc:sldMk cId="735487197" sldId="257"/>
            <ac:picMk id="17" creationId="{3244A43C-EA53-413C-BD24-5E81D9998089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0" creationId="{ECA12507-03D9-47CE-931A-B4A23DEDB32D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1" creationId="{A597B6EE-EE70-4F95-9603-E400B9B2A7EE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2" creationId="{4905DCBB-E0CD-4DEC-8CBC-1B030CA91379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3" creationId="{9487F55C-20AD-49F9-BBE0-6F0FDE7AF55A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4" creationId="{124B4FB1-02C5-4E57-8E1A-26CDDA88F3BB}"/>
          </ac:picMkLst>
        </pc:picChg>
        <pc:picChg chg="add del mod">
          <ac:chgData name="Ender Merlin" userId="b6c700318fa50b6b" providerId="LiveId" clId="{7C58C18B-0A27-44B7-9B45-AA675080F6E7}" dt="2021-12-02T07:17:12.280" v="162" actId="478"/>
          <ac:picMkLst>
            <pc:docMk/>
            <pc:sldMk cId="735487197" sldId="257"/>
            <ac:picMk id="25" creationId="{E6D555E2-F000-4D0C-A8BB-7E97BFA67BFF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6" creationId="{4BFADFBE-3862-4D17-913A-155E80EC4DA7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7" creationId="{CFE82E6F-C50B-426C-BCBF-71D51B215D2F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8" creationId="{246DD496-D207-47ED-A95D-4054FEEC1704}"/>
          </ac:picMkLst>
        </pc:picChg>
        <pc:picChg chg="add mod">
          <ac:chgData name="Ender Merlin" userId="b6c700318fa50b6b" providerId="LiveId" clId="{7C58C18B-0A27-44B7-9B45-AA675080F6E7}" dt="2021-12-02T07:17:21.287" v="167"/>
          <ac:picMkLst>
            <pc:docMk/>
            <pc:sldMk cId="735487197" sldId="257"/>
            <ac:picMk id="29" creationId="{9C5930A0-241C-4035-A8FD-8FE75979B860}"/>
          </ac:picMkLst>
        </pc:picChg>
        <pc:picChg chg="add mod">
          <ac:chgData name="Ender Merlin" userId="b6c700318fa50b6b" providerId="LiveId" clId="{7C58C18B-0A27-44B7-9B45-AA675080F6E7}" dt="2021-12-02T07:28:28.065" v="272" actId="1076"/>
          <ac:picMkLst>
            <pc:docMk/>
            <pc:sldMk cId="735487197" sldId="257"/>
            <ac:picMk id="30" creationId="{17CC66B5-B06F-4761-A22D-FD5676FE6BF2}"/>
          </ac:picMkLst>
        </pc:picChg>
        <pc:picChg chg="add mod">
          <ac:chgData name="Ender Merlin" userId="b6c700318fa50b6b" providerId="LiveId" clId="{7C58C18B-0A27-44B7-9B45-AA675080F6E7}" dt="2021-12-02T07:17:21.287" v="167"/>
          <ac:picMkLst>
            <pc:docMk/>
            <pc:sldMk cId="735487197" sldId="257"/>
            <ac:picMk id="31" creationId="{B529790F-E58A-48D3-801D-3C406F64EF9C}"/>
          </ac:picMkLst>
        </pc:picChg>
        <pc:picChg chg="add del mod ord modCrop">
          <ac:chgData name="Ender Merlin" userId="b6c700318fa50b6b" providerId="LiveId" clId="{7C58C18B-0A27-44B7-9B45-AA675080F6E7}" dt="2021-12-02T07:27:06.925" v="262" actId="478"/>
          <ac:picMkLst>
            <pc:docMk/>
            <pc:sldMk cId="735487197" sldId="257"/>
            <ac:picMk id="33" creationId="{B315ADD7-2284-4A36-87C4-A565099F0FC9}"/>
          </ac:picMkLst>
        </pc:picChg>
        <pc:picChg chg="add mod ord modCrop">
          <ac:chgData name="Ender Merlin" userId="b6c700318fa50b6b" providerId="LiveId" clId="{7C58C18B-0A27-44B7-9B45-AA675080F6E7}" dt="2021-12-02T07:28:15.247" v="269" actId="1076"/>
          <ac:picMkLst>
            <pc:docMk/>
            <pc:sldMk cId="735487197" sldId="257"/>
            <ac:picMk id="35" creationId="{863C5BE3-16BE-490F-A82A-28300F38D9E1}"/>
          </ac:picMkLst>
        </pc:picChg>
        <pc:picChg chg="add mod">
          <ac:chgData name="Ender Merlin" userId="b6c700318fa50b6b" providerId="LiveId" clId="{7C58C18B-0A27-44B7-9B45-AA675080F6E7}" dt="2021-12-02T07:28:15.247" v="269" actId="1076"/>
          <ac:picMkLst>
            <pc:docMk/>
            <pc:sldMk cId="735487197" sldId="257"/>
            <ac:picMk id="38" creationId="{ECA1A8DE-D487-48B5-8C20-982F0CD4BB79}"/>
          </ac:picMkLst>
        </pc:picChg>
      </pc:sldChg>
      <pc:sldChg chg="modSp mod">
        <pc:chgData name="Ender Merlin" userId="b6c700318fa50b6b" providerId="LiveId" clId="{7C58C18B-0A27-44B7-9B45-AA675080F6E7}" dt="2021-12-02T07:57:51.944" v="405" actId="12385"/>
        <pc:sldMkLst>
          <pc:docMk/>
          <pc:sldMk cId="800652924" sldId="258"/>
        </pc:sldMkLst>
        <pc:graphicFrameChg chg="modGraphic">
          <ac:chgData name="Ender Merlin" userId="b6c700318fa50b6b" providerId="LiveId" clId="{7C58C18B-0A27-44B7-9B45-AA675080F6E7}" dt="2021-12-02T07:57:51.944" v="405" actId="12385"/>
          <ac:graphicFrameMkLst>
            <pc:docMk/>
            <pc:sldMk cId="800652924" sldId="258"/>
            <ac:graphicFrameMk id="8" creationId="{A318CABA-BA57-ED4E-8E08-AA00840B9656}"/>
          </ac:graphicFrameMkLst>
        </pc:graphicFrameChg>
      </pc:sldChg>
      <pc:sldChg chg="addSp delSp modSp mod">
        <pc:chgData name="Ender Merlin" userId="b6c700318fa50b6b" providerId="LiveId" clId="{7C58C18B-0A27-44B7-9B45-AA675080F6E7}" dt="2021-12-02T07:37:17.749" v="349" actId="1076"/>
        <pc:sldMkLst>
          <pc:docMk/>
          <pc:sldMk cId="1570510890" sldId="259"/>
        </pc:sldMkLst>
        <pc:spChg chg="del mod">
          <ac:chgData name="Ender Merlin" userId="b6c700318fa50b6b" providerId="LiveId" clId="{7C58C18B-0A27-44B7-9B45-AA675080F6E7}" dt="2021-12-02T07:10:33.996" v="98" actId="478"/>
          <ac:spMkLst>
            <pc:docMk/>
            <pc:sldMk cId="1570510890" sldId="259"/>
            <ac:spMk id="3" creationId="{7BBAF8E6-6108-7346-B1C4-6D0D2DF3F8FC}"/>
          </ac:spMkLst>
        </pc:spChg>
        <pc:spChg chg="add mod">
          <ac:chgData name="Ender Merlin" userId="b6c700318fa50b6b" providerId="LiveId" clId="{7C58C18B-0A27-44B7-9B45-AA675080F6E7}" dt="2021-12-02T07:35:38.015" v="331" actId="1076"/>
          <ac:spMkLst>
            <pc:docMk/>
            <pc:sldMk cId="1570510890" sldId="259"/>
            <ac:spMk id="12" creationId="{CC1B486D-D564-4D4F-84E6-0D4BC6D9C4D7}"/>
          </ac:spMkLst>
        </pc:spChg>
        <pc:spChg chg="add mod">
          <ac:chgData name="Ender Merlin" userId="b6c700318fa50b6b" providerId="LiveId" clId="{7C58C18B-0A27-44B7-9B45-AA675080F6E7}" dt="2021-12-02T07:36:53.566" v="346" actId="1076"/>
          <ac:spMkLst>
            <pc:docMk/>
            <pc:sldMk cId="1570510890" sldId="259"/>
            <ac:spMk id="13" creationId="{665B5804-E496-4E10-A8B5-4A1E93368868}"/>
          </ac:spMkLst>
        </pc:spChg>
        <pc:spChg chg="add mod">
          <ac:chgData name="Ender Merlin" userId="b6c700318fa50b6b" providerId="LiveId" clId="{7C58C18B-0A27-44B7-9B45-AA675080F6E7}" dt="2021-12-02T07:37:13.009" v="348" actId="1076"/>
          <ac:spMkLst>
            <pc:docMk/>
            <pc:sldMk cId="1570510890" sldId="259"/>
            <ac:spMk id="14" creationId="{05C10691-CA4B-4B50-9E8A-CA4865BCD621}"/>
          </ac:spMkLst>
        </pc:spChg>
        <pc:spChg chg="add del mod">
          <ac:chgData name="Ender Merlin" userId="b6c700318fa50b6b" providerId="LiveId" clId="{7C58C18B-0A27-44B7-9B45-AA675080F6E7}" dt="2021-12-02T07:10:37.456" v="99" actId="478"/>
          <ac:spMkLst>
            <pc:docMk/>
            <pc:sldMk cId="1570510890" sldId="259"/>
            <ac:spMk id="16" creationId="{D4C0629C-C160-4D2C-A65C-B346291CD32F}"/>
          </ac:spMkLst>
        </pc:spChg>
        <pc:picChg chg="add mod">
          <ac:chgData name="Ender Merlin" userId="b6c700318fa50b6b" providerId="LiveId" clId="{7C58C18B-0A27-44B7-9B45-AA675080F6E7}" dt="2021-12-02T07:36:16.777" v="339" actId="1076"/>
          <ac:picMkLst>
            <pc:docMk/>
            <pc:sldMk cId="1570510890" sldId="259"/>
            <ac:picMk id="6" creationId="{25E77581-0383-43A3-AAC8-3720B65C3912}"/>
          </ac:picMkLst>
        </pc:picChg>
        <pc:picChg chg="add del mod">
          <ac:chgData name="Ender Merlin" userId="b6c700318fa50b6b" providerId="LiveId" clId="{7C58C18B-0A27-44B7-9B45-AA675080F6E7}" dt="2021-12-02T07:07:17.340" v="24" actId="478"/>
          <ac:picMkLst>
            <pc:docMk/>
            <pc:sldMk cId="1570510890" sldId="259"/>
            <ac:picMk id="7" creationId="{1831EC4F-BA03-4224-99DF-11759A5C534A}"/>
          </ac:picMkLst>
        </pc:picChg>
        <pc:picChg chg="add mod">
          <ac:chgData name="Ender Merlin" userId="b6c700318fa50b6b" providerId="LiveId" clId="{7C58C18B-0A27-44B7-9B45-AA675080F6E7}" dt="2021-12-02T07:37:17.749" v="349" actId="1076"/>
          <ac:picMkLst>
            <pc:docMk/>
            <pc:sldMk cId="1570510890" sldId="259"/>
            <ac:picMk id="9" creationId="{09DC9EF8-91F1-4024-B6EE-DDC5C63D54E1}"/>
          </ac:picMkLst>
        </pc:picChg>
        <pc:picChg chg="add mod">
          <ac:chgData name="Ender Merlin" userId="b6c700318fa50b6b" providerId="LiveId" clId="{7C58C18B-0A27-44B7-9B45-AA675080F6E7}" dt="2021-12-02T07:36:30.970" v="341" actId="1076"/>
          <ac:picMkLst>
            <pc:docMk/>
            <pc:sldMk cId="1570510890" sldId="259"/>
            <ac:picMk id="11" creationId="{0BAFABCD-72EA-420E-BAD5-1A3232ED9E37}"/>
          </ac:picMkLst>
        </pc:picChg>
      </pc:sldChg>
      <pc:sldChg chg="addSp delSp modSp mod">
        <pc:chgData name="Ender Merlin" userId="b6c700318fa50b6b" providerId="LiveId" clId="{7C58C18B-0A27-44B7-9B45-AA675080F6E7}" dt="2021-12-02T08:07:16.713" v="533" actId="1076"/>
        <pc:sldMkLst>
          <pc:docMk/>
          <pc:sldMk cId="2237529051" sldId="260"/>
        </pc:sldMkLst>
        <pc:spChg chg="mod">
          <ac:chgData name="Ender Merlin" userId="b6c700318fa50b6b" providerId="LiveId" clId="{7C58C18B-0A27-44B7-9B45-AA675080F6E7}" dt="2021-12-02T08:03:35.681" v="497" actId="1076"/>
          <ac:spMkLst>
            <pc:docMk/>
            <pc:sldMk cId="2237529051" sldId="260"/>
            <ac:spMk id="2" creationId="{822227DC-CFFD-5145-A3E5-B71A5DCEBC4F}"/>
          </ac:spMkLst>
        </pc:spChg>
        <pc:spChg chg="del mod">
          <ac:chgData name="Ender Merlin" userId="b6c700318fa50b6b" providerId="LiveId" clId="{7C58C18B-0A27-44B7-9B45-AA675080F6E7}" dt="2021-12-02T08:02:22" v="483" actId="21"/>
          <ac:spMkLst>
            <pc:docMk/>
            <pc:sldMk cId="2237529051" sldId="260"/>
            <ac:spMk id="3" creationId="{4342BC06-8266-114E-837E-8D2DC729DDA3}"/>
          </ac:spMkLst>
        </pc:spChg>
        <pc:spChg chg="mod">
          <ac:chgData name="Ender Merlin" userId="b6c700318fa50b6b" providerId="LiveId" clId="{7C58C18B-0A27-44B7-9B45-AA675080F6E7}" dt="2021-12-02T08:01:24.870" v="462" actId="1076"/>
          <ac:spMkLst>
            <pc:docMk/>
            <pc:sldMk cId="2237529051" sldId="260"/>
            <ac:spMk id="4" creationId="{C8919947-DCF6-544A-9803-5984DE6FBED3}"/>
          </ac:spMkLst>
        </pc:spChg>
        <pc:spChg chg="add mod">
          <ac:chgData name="Ender Merlin" userId="b6c700318fa50b6b" providerId="LiveId" clId="{7C58C18B-0A27-44B7-9B45-AA675080F6E7}" dt="2021-12-02T08:04:25.282" v="505" actId="1076"/>
          <ac:spMkLst>
            <pc:docMk/>
            <pc:sldMk cId="2237529051" sldId="260"/>
            <ac:spMk id="9" creationId="{C1CB3013-E547-42F7-A8A4-A30B5097F422}"/>
          </ac:spMkLst>
        </pc:spChg>
        <pc:spChg chg="add mod">
          <ac:chgData name="Ender Merlin" userId="b6c700318fa50b6b" providerId="LiveId" clId="{7C58C18B-0A27-44B7-9B45-AA675080F6E7}" dt="2021-12-02T08:07:16.713" v="533" actId="1076"/>
          <ac:spMkLst>
            <pc:docMk/>
            <pc:sldMk cId="2237529051" sldId="260"/>
            <ac:spMk id="10" creationId="{19051105-7BE8-4893-93C8-F0AA91C9AA7F}"/>
          </ac:spMkLst>
        </pc:spChg>
        <pc:spChg chg="add mod">
          <ac:chgData name="Ender Merlin" userId="b6c700318fa50b6b" providerId="LiveId" clId="{7C58C18B-0A27-44B7-9B45-AA675080F6E7}" dt="2021-12-02T08:03:59.239" v="500" actId="14100"/>
          <ac:spMkLst>
            <pc:docMk/>
            <pc:sldMk cId="2237529051" sldId="260"/>
            <ac:spMk id="13" creationId="{23F98581-D2B6-4689-8565-8174D73EEB67}"/>
          </ac:spMkLst>
        </pc:spChg>
        <pc:spChg chg="add del mod">
          <ac:chgData name="Ender Merlin" userId="b6c700318fa50b6b" providerId="LiveId" clId="{7C58C18B-0A27-44B7-9B45-AA675080F6E7}" dt="2021-12-02T08:02:24.629" v="484" actId="478"/>
          <ac:spMkLst>
            <pc:docMk/>
            <pc:sldMk cId="2237529051" sldId="260"/>
            <ac:spMk id="26" creationId="{14C8D98A-5397-4649-8258-DA7BC6FD4A5B}"/>
          </ac:spMkLst>
        </pc:spChg>
        <pc:spChg chg="add mod">
          <ac:chgData name="Ender Merlin" userId="b6c700318fa50b6b" providerId="LiveId" clId="{7C58C18B-0A27-44B7-9B45-AA675080F6E7}" dt="2021-12-02T08:03:18.987" v="495" actId="1076"/>
          <ac:spMkLst>
            <pc:docMk/>
            <pc:sldMk cId="2237529051" sldId="260"/>
            <ac:spMk id="27" creationId="{A443DA9C-9647-40DE-AC5D-7CEF9BCF94BB}"/>
          </ac:spMkLst>
        </pc:spChg>
        <pc:graphicFrameChg chg="add del mod">
          <ac:chgData name="Ender Merlin" userId="b6c700318fa50b6b" providerId="LiveId" clId="{7C58C18B-0A27-44B7-9B45-AA675080F6E7}" dt="2021-12-02T08:05:45.249" v="517" actId="478"/>
          <ac:graphicFrameMkLst>
            <pc:docMk/>
            <pc:sldMk cId="2237529051" sldId="260"/>
            <ac:graphicFrameMk id="8" creationId="{FABE141A-0F53-4D1D-9565-8D83F7467486}"/>
          </ac:graphicFrameMkLst>
        </pc:graphicFrameChg>
        <pc:graphicFrameChg chg="add del mod modGraphic">
          <ac:chgData name="Ender Merlin" userId="b6c700318fa50b6b" providerId="LiveId" clId="{7C58C18B-0A27-44B7-9B45-AA675080F6E7}" dt="2021-12-02T07:57:27.773" v="401"/>
          <ac:graphicFrameMkLst>
            <pc:docMk/>
            <pc:sldMk cId="2237529051" sldId="260"/>
            <ac:graphicFrameMk id="14" creationId="{6EADD29D-B97E-420C-B995-90BAF13CC3DB}"/>
          </ac:graphicFrameMkLst>
        </pc:graphicFrameChg>
        <pc:graphicFrameChg chg="add del mod">
          <ac:chgData name="Ender Merlin" userId="b6c700318fa50b6b" providerId="LiveId" clId="{7C58C18B-0A27-44B7-9B45-AA675080F6E7}" dt="2021-12-02T08:06:16.149" v="526" actId="21"/>
          <ac:graphicFrameMkLst>
            <pc:docMk/>
            <pc:sldMk cId="2237529051" sldId="260"/>
            <ac:graphicFrameMk id="31" creationId="{88A9F251-3A22-4B38-8AEA-2AE975878FC3}"/>
          </ac:graphicFrameMkLst>
        </pc:graphicFrameChg>
        <pc:graphicFrameChg chg="add mod">
          <ac:chgData name="Ender Merlin" userId="b6c700318fa50b6b" providerId="LiveId" clId="{7C58C18B-0A27-44B7-9B45-AA675080F6E7}" dt="2021-12-02T08:06:28.947" v="532" actId="14100"/>
          <ac:graphicFrameMkLst>
            <pc:docMk/>
            <pc:sldMk cId="2237529051" sldId="260"/>
            <ac:graphicFrameMk id="32" creationId="{D8FBB47F-CEB5-46FE-AB3E-DFF6EDBE7D06}"/>
          </ac:graphicFrameMkLst>
        </pc:graphicFrameChg>
        <pc:picChg chg="add mod">
          <ac:chgData name="Ender Merlin" userId="b6c700318fa50b6b" providerId="LiveId" clId="{7C58C18B-0A27-44B7-9B45-AA675080F6E7}" dt="2021-12-02T08:04:17.692" v="504" actId="1076"/>
          <ac:picMkLst>
            <pc:docMk/>
            <pc:sldMk cId="2237529051" sldId="260"/>
            <ac:picMk id="7" creationId="{5440E81D-3600-4443-A68D-8A2229693E65}"/>
          </ac:picMkLst>
        </pc:picChg>
        <pc:picChg chg="add del mod">
          <ac:chgData name="Ender Merlin" userId="b6c700318fa50b6b" providerId="LiveId" clId="{7C58C18B-0A27-44B7-9B45-AA675080F6E7}" dt="2021-12-02T08:02:22" v="483" actId="21"/>
          <ac:picMkLst>
            <pc:docMk/>
            <pc:sldMk cId="2237529051" sldId="260"/>
            <ac:picMk id="12" creationId="{18315C48-0EE1-4A7B-AE41-69A518C1F516}"/>
          </ac:picMkLst>
        </pc:picChg>
        <pc:picChg chg="add del">
          <ac:chgData name="Ender Merlin" userId="b6c700318fa50b6b" providerId="LiveId" clId="{7C58C18B-0A27-44B7-9B45-AA675080F6E7}" dt="2021-12-02T07:57:37.792" v="403" actId="22"/>
          <ac:picMkLst>
            <pc:docMk/>
            <pc:sldMk cId="2237529051" sldId="260"/>
            <ac:picMk id="16" creationId="{0F2F0595-52B3-4CE9-9336-0CAD7C5B45D4}"/>
          </ac:picMkLst>
        </pc:picChg>
        <pc:picChg chg="add mod">
          <ac:chgData name="Ender Merlin" userId="b6c700318fa50b6b" providerId="LiveId" clId="{7C58C18B-0A27-44B7-9B45-AA675080F6E7}" dt="2021-12-02T08:02:58.578" v="492" actId="1076"/>
          <ac:picMkLst>
            <pc:docMk/>
            <pc:sldMk cId="2237529051" sldId="260"/>
            <ac:picMk id="18" creationId="{1A356D30-71CF-402E-B8ED-D27A0D1AC0BF}"/>
          </ac:picMkLst>
        </pc:picChg>
        <pc:picChg chg="add mod">
          <ac:chgData name="Ender Merlin" userId="b6c700318fa50b6b" providerId="LiveId" clId="{7C58C18B-0A27-44B7-9B45-AA675080F6E7}" dt="2021-12-02T08:02:58.578" v="492" actId="1076"/>
          <ac:picMkLst>
            <pc:docMk/>
            <pc:sldMk cId="2237529051" sldId="260"/>
            <ac:picMk id="20" creationId="{EDBB3302-297F-4093-9C08-93501E6A15E5}"/>
          </ac:picMkLst>
        </pc:picChg>
        <pc:picChg chg="add del mod">
          <ac:chgData name="Ender Merlin" userId="b6c700318fa50b6b" providerId="LiveId" clId="{7C58C18B-0A27-44B7-9B45-AA675080F6E7}" dt="2021-12-02T08:00:30.947" v="445" actId="478"/>
          <ac:picMkLst>
            <pc:docMk/>
            <pc:sldMk cId="2237529051" sldId="260"/>
            <ac:picMk id="22" creationId="{9976B596-8A33-4143-A097-9C4D5FC4FD60}"/>
          </ac:picMkLst>
        </pc:picChg>
        <pc:picChg chg="add del mod">
          <ac:chgData name="Ender Merlin" userId="b6c700318fa50b6b" providerId="LiveId" clId="{7C58C18B-0A27-44B7-9B45-AA675080F6E7}" dt="2021-12-02T08:00:21.338" v="436"/>
          <ac:picMkLst>
            <pc:docMk/>
            <pc:sldMk cId="2237529051" sldId="260"/>
            <ac:picMk id="23" creationId="{C842A050-6BD7-4BA8-ADB8-C82F87A77D64}"/>
          </ac:picMkLst>
        </pc:picChg>
        <pc:picChg chg="add del mod">
          <ac:chgData name="Ender Merlin" userId="b6c700318fa50b6b" providerId="LiveId" clId="{7C58C18B-0A27-44B7-9B45-AA675080F6E7}" dt="2021-12-02T08:00:20.730" v="434"/>
          <ac:picMkLst>
            <pc:docMk/>
            <pc:sldMk cId="2237529051" sldId="260"/>
            <ac:picMk id="24" creationId="{C533521D-F680-49E5-B7CB-0F537FDA1CFF}"/>
          </ac:picMkLst>
        </pc:picChg>
        <pc:picChg chg="add mod">
          <ac:chgData name="Ender Merlin" userId="b6c700318fa50b6b" providerId="LiveId" clId="{7C58C18B-0A27-44B7-9B45-AA675080F6E7}" dt="2021-12-02T08:04:31.609" v="506" actId="1076"/>
          <ac:picMkLst>
            <pc:docMk/>
            <pc:sldMk cId="2237529051" sldId="260"/>
            <ac:picMk id="28" creationId="{7FEFC4C6-2595-48DC-A2B2-7A9AF769C471}"/>
          </ac:picMkLst>
        </pc:picChg>
      </pc:sldChg>
      <pc:sldChg chg="addSp delSp modSp mod">
        <pc:chgData name="Ender Merlin" userId="b6c700318fa50b6b" providerId="LiveId" clId="{7C58C18B-0A27-44B7-9B45-AA675080F6E7}" dt="2021-12-02T07:32:55.904" v="311" actId="1076"/>
        <pc:sldMkLst>
          <pc:docMk/>
          <pc:sldMk cId="2229930519" sldId="264"/>
        </pc:sldMkLst>
        <pc:picChg chg="add del mod">
          <ac:chgData name="Ender Merlin" userId="b6c700318fa50b6b" providerId="LiveId" clId="{7C58C18B-0A27-44B7-9B45-AA675080F6E7}" dt="2021-12-02T07:32:33.201" v="302" actId="478"/>
          <ac:picMkLst>
            <pc:docMk/>
            <pc:sldMk cId="2229930519" sldId="264"/>
            <ac:picMk id="7" creationId="{213E712B-5F17-4401-A572-1EB333FBB935}"/>
          </ac:picMkLst>
        </pc:picChg>
        <pc:picChg chg="add del mod">
          <ac:chgData name="Ender Merlin" userId="b6c700318fa50b6b" providerId="LiveId" clId="{7C58C18B-0A27-44B7-9B45-AA675080F6E7}" dt="2021-12-02T07:05:20.963" v="5" actId="21"/>
          <ac:picMkLst>
            <pc:docMk/>
            <pc:sldMk cId="2229930519" sldId="264"/>
            <ac:picMk id="9" creationId="{50A3C140-2B11-42BD-A4E2-D3E19DCF0040}"/>
          </ac:picMkLst>
        </pc:picChg>
        <pc:picChg chg="add mod">
          <ac:chgData name="Ender Merlin" userId="b6c700318fa50b6b" providerId="LiveId" clId="{7C58C18B-0A27-44B7-9B45-AA675080F6E7}" dt="2021-12-02T07:32:55.904" v="311" actId="1076"/>
          <ac:picMkLst>
            <pc:docMk/>
            <pc:sldMk cId="2229930519" sldId="264"/>
            <ac:picMk id="10" creationId="{FF063A98-42D7-46A3-AE46-1E8F42468868}"/>
          </ac:picMkLst>
        </pc:picChg>
      </pc:sldChg>
      <pc:sldChg chg="add">
        <pc:chgData name="Ender Merlin" userId="b6c700318fa50b6b" providerId="LiveId" clId="{7C58C18B-0A27-44B7-9B45-AA675080F6E7}" dt="2021-12-02T07:13:58.662" v="131"/>
        <pc:sldMkLst>
          <pc:docMk/>
          <pc:sldMk cId="2043457189" sldId="271"/>
        </pc:sldMkLst>
      </pc:sldChg>
    </pc:docChg>
  </pc:docChgLst>
  <pc:docChgLst>
    <pc:chgData name="Antonia ..." userId="df27490986ae0560" providerId="LiveId" clId="{D321EB78-646E-7546-8478-D5F05974E81C}"/>
    <pc:docChg chg="custSel addSld delSld modSld">
      <pc:chgData name="Antonia ..." userId="df27490986ae0560" providerId="LiveId" clId="{D321EB78-646E-7546-8478-D5F05974E81C}" dt="2021-12-01T16:21:05.801" v="1365" actId="20577"/>
      <pc:docMkLst>
        <pc:docMk/>
      </pc:docMkLst>
      <pc:sldChg chg="modSp mod">
        <pc:chgData name="Antonia ..." userId="df27490986ae0560" providerId="LiveId" clId="{D321EB78-646E-7546-8478-D5F05974E81C}" dt="2021-12-01T16:10:15.713" v="229" actId="20577"/>
        <pc:sldMkLst>
          <pc:docMk/>
          <pc:sldMk cId="2237529051" sldId="260"/>
        </pc:sldMkLst>
        <pc:spChg chg="mod">
          <ac:chgData name="Antonia ..." userId="df27490986ae0560" providerId="LiveId" clId="{D321EB78-646E-7546-8478-D5F05974E81C}" dt="2021-12-01T16:09:26.826" v="41" actId="20577"/>
          <ac:spMkLst>
            <pc:docMk/>
            <pc:sldMk cId="2237529051" sldId="260"/>
            <ac:spMk id="2" creationId="{822227DC-CFFD-5145-A3E5-B71A5DCEBC4F}"/>
          </ac:spMkLst>
        </pc:spChg>
        <pc:spChg chg="mod">
          <ac:chgData name="Antonia ..." userId="df27490986ae0560" providerId="LiveId" clId="{D321EB78-646E-7546-8478-D5F05974E81C}" dt="2021-12-01T16:10:15.713" v="229" actId="20577"/>
          <ac:spMkLst>
            <pc:docMk/>
            <pc:sldMk cId="2237529051" sldId="260"/>
            <ac:spMk id="3" creationId="{4342BC06-8266-114E-837E-8D2DC729DDA3}"/>
          </ac:spMkLst>
        </pc:spChg>
      </pc:sldChg>
      <pc:sldChg chg="modNotesTx">
        <pc:chgData name="Antonia ..." userId="df27490986ae0560" providerId="LiveId" clId="{D321EB78-646E-7546-8478-D5F05974E81C}" dt="2021-12-01T16:19:47.544" v="1183" actId="20577"/>
        <pc:sldMkLst>
          <pc:docMk/>
          <pc:sldMk cId="464097652" sldId="261"/>
        </pc:sldMkLst>
      </pc:sldChg>
      <pc:sldChg chg="modSp mod">
        <pc:chgData name="Antonia ..." userId="df27490986ae0560" providerId="LiveId" clId="{D321EB78-646E-7546-8478-D5F05974E81C}" dt="2021-12-01T16:12:21.604" v="490" actId="20577"/>
        <pc:sldMkLst>
          <pc:docMk/>
          <pc:sldMk cId="1634240290" sldId="262"/>
        </pc:sldMkLst>
        <pc:spChg chg="mod">
          <ac:chgData name="Antonia ..." userId="df27490986ae0560" providerId="LiveId" clId="{D321EB78-646E-7546-8478-D5F05974E81C}" dt="2021-12-01T16:11:54.600" v="426" actId="20577"/>
          <ac:spMkLst>
            <pc:docMk/>
            <pc:sldMk cId="1634240290" sldId="262"/>
            <ac:spMk id="2" creationId="{CE9A98DF-6756-BA44-98B3-C02810FFD835}"/>
          </ac:spMkLst>
        </pc:spChg>
        <pc:spChg chg="mod">
          <ac:chgData name="Antonia ..." userId="df27490986ae0560" providerId="LiveId" clId="{D321EB78-646E-7546-8478-D5F05974E81C}" dt="2021-12-01T16:12:21.604" v="490" actId="20577"/>
          <ac:spMkLst>
            <pc:docMk/>
            <pc:sldMk cId="1634240290" sldId="262"/>
            <ac:spMk id="3" creationId="{1B0751E5-F111-2642-BB0C-F037C2D3D85B}"/>
          </ac:spMkLst>
        </pc:spChg>
      </pc:sldChg>
      <pc:sldChg chg="modSp mod">
        <pc:chgData name="Antonia ..." userId="df27490986ae0560" providerId="LiveId" clId="{D321EB78-646E-7546-8478-D5F05974E81C}" dt="2021-12-01T16:11:20.063" v="377" actId="20577"/>
        <pc:sldMkLst>
          <pc:docMk/>
          <pc:sldMk cId="2229930519" sldId="264"/>
        </pc:sldMkLst>
        <pc:spChg chg="mod">
          <ac:chgData name="Antonia ..." userId="df27490986ae0560" providerId="LiveId" clId="{D321EB78-646E-7546-8478-D5F05974E81C}" dt="2021-12-01T16:10:24.268" v="246" actId="20577"/>
          <ac:spMkLst>
            <pc:docMk/>
            <pc:sldMk cId="2229930519" sldId="264"/>
            <ac:spMk id="2" creationId="{3EEB4CF8-24FA-E346-803C-13F76BFB4B96}"/>
          </ac:spMkLst>
        </pc:spChg>
        <pc:spChg chg="mod">
          <ac:chgData name="Antonia ..." userId="df27490986ae0560" providerId="LiveId" clId="{D321EB78-646E-7546-8478-D5F05974E81C}" dt="2021-12-01T16:11:20.063" v="377" actId="20577"/>
          <ac:spMkLst>
            <pc:docMk/>
            <pc:sldMk cId="2229930519" sldId="264"/>
            <ac:spMk id="3" creationId="{40AF4B88-7E41-0940-A3CB-219830E08A6F}"/>
          </ac:spMkLst>
        </pc:spChg>
      </pc:sldChg>
      <pc:sldChg chg="modNotesTx">
        <pc:chgData name="Antonia ..." userId="df27490986ae0560" providerId="LiveId" clId="{D321EB78-646E-7546-8478-D5F05974E81C}" dt="2021-12-01T16:20:09.551" v="1211" actId="20577"/>
        <pc:sldMkLst>
          <pc:docMk/>
          <pc:sldMk cId="2401719195" sldId="265"/>
        </pc:sldMkLst>
      </pc:sldChg>
      <pc:sldChg chg="modSp del mod modNotesTx">
        <pc:chgData name="Antonia ..." userId="df27490986ae0560" providerId="LiveId" clId="{D321EB78-646E-7546-8478-D5F05974E81C}" dt="2021-12-01T16:15:52.054" v="787" actId="2696"/>
        <pc:sldMkLst>
          <pc:docMk/>
          <pc:sldMk cId="2184346236" sldId="267"/>
        </pc:sldMkLst>
        <pc:spChg chg="mod">
          <ac:chgData name="Antonia ..." userId="df27490986ae0560" providerId="LiveId" clId="{D321EB78-646E-7546-8478-D5F05974E81C}" dt="2021-12-01T16:14:37.480" v="785" actId="20577"/>
          <ac:spMkLst>
            <pc:docMk/>
            <pc:sldMk cId="2184346236" sldId="267"/>
            <ac:spMk id="3" creationId="{DA4C6C3E-938F-D64A-9F08-F16461B9A766}"/>
          </ac:spMkLst>
        </pc:spChg>
      </pc:sldChg>
      <pc:sldChg chg="modNotesTx">
        <pc:chgData name="Antonia ..." userId="df27490986ae0560" providerId="LiveId" clId="{D321EB78-646E-7546-8478-D5F05974E81C}" dt="2021-12-01T16:21:05.801" v="1365" actId="20577"/>
        <pc:sldMkLst>
          <pc:docMk/>
          <pc:sldMk cId="1841952403" sldId="268"/>
        </pc:sldMkLst>
      </pc:sldChg>
      <pc:sldChg chg="modSp new mod modNotesTx">
        <pc:chgData name="Antonia ..." userId="df27490986ae0560" providerId="LiveId" clId="{D321EB78-646E-7546-8478-D5F05974E81C}" dt="2021-12-01T16:20:04.600" v="1202" actId="20577"/>
        <pc:sldMkLst>
          <pc:docMk/>
          <pc:sldMk cId="4009044167" sldId="270"/>
        </pc:sldMkLst>
        <pc:spChg chg="mod">
          <ac:chgData name="Antonia ..." userId="df27490986ae0560" providerId="LiveId" clId="{D321EB78-646E-7546-8478-D5F05974E81C}" dt="2021-12-01T16:15:58.423" v="805" actId="20577"/>
          <ac:spMkLst>
            <pc:docMk/>
            <pc:sldMk cId="4009044167" sldId="270"/>
            <ac:spMk id="2" creationId="{DC10472C-A722-2447-B559-3E2A15526694}"/>
          </ac:spMkLst>
        </pc:spChg>
        <pc:spChg chg="mod">
          <ac:chgData name="Antonia ..." userId="df27490986ae0560" providerId="LiveId" clId="{D321EB78-646E-7546-8478-D5F05974E81C}" dt="2021-12-01T16:19:12.160" v="1178" actId="114"/>
          <ac:spMkLst>
            <pc:docMk/>
            <pc:sldMk cId="4009044167" sldId="270"/>
            <ac:spMk id="3" creationId="{B4CE9685-B6BD-E54F-9949-8301147A8987}"/>
          </ac:spMkLst>
        </pc:spChg>
        <pc:spChg chg="mod">
          <ac:chgData name="Antonia ..." userId="df27490986ae0560" providerId="LiveId" clId="{D321EB78-646E-7546-8478-D5F05974E81C}" dt="2021-12-01T16:19:16.055" v="1179" actId="114"/>
          <ac:spMkLst>
            <pc:docMk/>
            <pc:sldMk cId="4009044167" sldId="270"/>
            <ac:spMk id="4" creationId="{1825F776-8941-3A45-808C-5F30340B4C0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83-FC4A-A327-F3CC6151E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21-DE45-A6A2-F43E70392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21-DE45-A6A2-F43E70392D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21-DE45-A6A2-F43E70392D2E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3-FC4A-A327-F3CC6151E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5962850133448356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9-417E-9FAA-EDFC39D4203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F9-417E-9FAA-EDFC39D4203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9-417E-9FAA-EDFC39D42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10</c:v>
                </c:pt>
                <c:pt idx="3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52-0346-8BDE-ABA37C2A3EC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52-0346-8BDE-ABA37C2A3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2896879"/>
        <c:axId val="1333174336"/>
      </c:lineChart>
      <c:catAx>
        <c:axId val="5028968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3174336"/>
        <c:crosses val="autoZero"/>
        <c:auto val="1"/>
        <c:lblAlgn val="ctr"/>
        <c:lblOffset val="100"/>
        <c:noMultiLvlLbl val="0"/>
      </c:catAx>
      <c:valAx>
        <c:axId val="133317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289687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12010-B929-8747-8496-F1869C02CD8D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71DCC-59BE-AC49-AB64-566F33E6A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1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7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3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</a:t>
            </a:r>
            <a:r>
              <a:rPr lang="de-DE" dirty="0" err="1"/>
              <a:t>einzelprojekt</a:t>
            </a:r>
            <a:r>
              <a:rPr lang="de-DE" dirty="0"/>
              <a:t>:</a:t>
            </a:r>
          </a:p>
          <a:p>
            <a:r>
              <a:rPr lang="de-DE" dirty="0"/>
              <a:t>Idee: Auch wissen wie viel Cola sie trinkt, gern auch im vergleich zum Kaffee</a:t>
            </a:r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möglichkeit</a:t>
            </a:r>
            <a:r>
              <a:rPr lang="de-DE" dirty="0"/>
              <a:t> </a:t>
            </a:r>
            <a:r>
              <a:rPr lang="de-DE"/>
              <a:t>das hinzuzufügen? </a:t>
            </a:r>
            <a:endParaRPr lang="de-DE" dirty="0"/>
          </a:p>
          <a:p>
            <a:endParaRPr lang="de-DE" dirty="0"/>
          </a:p>
          <a:p>
            <a:r>
              <a:rPr lang="de-DE" dirty="0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4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Antonia</a:t>
            </a:r>
          </a:p>
          <a:p>
            <a:r>
              <a:rPr lang="de-DE" dirty="0"/>
              <a:t>(90 sec)</a:t>
            </a:r>
          </a:p>
          <a:p>
            <a:r>
              <a:rPr lang="de-DE" dirty="0"/>
              <a:t>Coole Idee:</a:t>
            </a:r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 der Nutzenden umsetzbar</a:t>
            </a:r>
          </a:p>
          <a:p>
            <a:r>
              <a:rPr lang="de-DE" dirty="0"/>
              <a:t>Korrekturmöglichkeiten von ganz alten Daten</a:t>
            </a:r>
          </a:p>
          <a:p>
            <a:r>
              <a:rPr lang="de-DE" dirty="0"/>
              <a:t>Muss nicht alles neu gemacht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Hohes Konfliktpotential durch Spalten und Zeilen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Hilft der </a:t>
            </a:r>
            <a:r>
              <a:rPr lang="de-DE" dirty="0" err="1"/>
              <a:t>Intuitivität</a:t>
            </a:r>
            <a:r>
              <a:rPr lang="de-DE" dirty="0"/>
              <a:t> nicht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Bringt noch nicht so einen großen </a:t>
            </a:r>
            <a:r>
              <a:rPr lang="de-DE" dirty="0" err="1"/>
              <a:t>mehrwert</a:t>
            </a:r>
            <a:r>
              <a:rPr lang="de-DE" dirty="0"/>
              <a:t>, da noch wenig Graphen und die Projekte generell noch nicht so komplex. 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Schöne Funktion aber eher weitergehend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9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(90 sec)</a:t>
            </a:r>
          </a:p>
          <a:p>
            <a:r>
              <a:rPr lang="de-DE" dirty="0"/>
              <a:t>Arne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10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(90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440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 sec</a:t>
            </a:r>
          </a:p>
          <a:p>
            <a:r>
              <a:rPr lang="de-DE"/>
              <a:t>Merlin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will wissen, wieviel Kaffee sie trinkt –&gt; Mitschreiben um Überblick; als Graph</a:t>
            </a:r>
          </a:p>
          <a:p>
            <a:r>
              <a:rPr lang="de-DE" dirty="0"/>
              <a:t>App runterladen</a:t>
            </a:r>
          </a:p>
          <a:p>
            <a:r>
              <a:rPr lang="de-DE" dirty="0"/>
              <a:t>(1 min)</a:t>
            </a:r>
          </a:p>
          <a:p>
            <a:endParaRPr lang="de-DE" dirty="0"/>
          </a:p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3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will wissen, wieviel Kaffee sie trinkt –&gt; Mitschreiben um Überblick; als Graph</a:t>
            </a:r>
          </a:p>
          <a:p>
            <a:r>
              <a:rPr lang="de-DE" dirty="0"/>
              <a:t>App runterladen</a:t>
            </a:r>
          </a:p>
          <a:p>
            <a:r>
              <a:rPr lang="de-DE" dirty="0"/>
              <a:t>(1 min)</a:t>
            </a:r>
          </a:p>
          <a:p>
            <a:endParaRPr lang="de-DE" dirty="0"/>
          </a:p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5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Vision: wo wollen wir hin?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 sammeln (zu beliebigen Themen)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Graphisch Darstellen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Intuitiver nutzbar als z.B. Excel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(Gruppe)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57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Herunterbrechen auf Pflichtkriterien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 sich geschlossen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Gut erweiterbar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Weiterhin intuitiv nutzbar (=&gt; Zielsetzung)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0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Resultat für die Pflichtkriterien/App 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Eingeschränkte Funktionalität des Servers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Graphen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individuelles Projekt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Beschränktere Möglichkeiten, die Projekttabelle zu bearbeiten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6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Gerade weil die Pflichtkriterien eingeschränkt sind:</a:t>
            </a:r>
          </a:p>
          <a:p>
            <a:pPr marL="171450" indent="-171450">
              <a:buFontTx/>
              <a:buChar char="-"/>
            </a:pPr>
            <a:r>
              <a:rPr lang="de-DE" dirty="0"/>
              <a:t>Z.B. Leicht neue </a:t>
            </a:r>
            <a:r>
              <a:rPr lang="de-DE" dirty="0" err="1"/>
              <a:t>Graphtypen</a:t>
            </a:r>
            <a:r>
              <a:rPr lang="de-DE" dirty="0"/>
              <a:t> hinzuzufügen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&gt; </a:t>
            </a:r>
            <a:r>
              <a:rPr lang="de-DE" dirty="0" err="1"/>
              <a:t>auswirkung</a:t>
            </a:r>
            <a:r>
              <a:rPr lang="de-DE" dirty="0"/>
              <a:t> auf den Entwurf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(30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5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und ihre Freunde.</a:t>
            </a:r>
          </a:p>
          <a:p>
            <a:r>
              <a:rPr lang="de-DE" dirty="0"/>
              <a:t>Ihre Freunde finden das cool , wollen das zusammen machen. </a:t>
            </a:r>
          </a:p>
          <a:p>
            <a:endParaRPr lang="de-DE" dirty="0"/>
          </a:p>
          <a:p>
            <a:r>
              <a:rPr lang="de-DE" dirty="0"/>
              <a:t>(1 min)</a:t>
            </a:r>
          </a:p>
          <a:p>
            <a:r>
              <a:rPr lang="de-DE" dirty="0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2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können die jetzt tun?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 kann ein Projekt erstellen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anderen Teilen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kann seine Daten eintragen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Kann Templates hoch und runterladen --&gt; </a:t>
            </a:r>
            <a:r>
              <a:rPr lang="de-DE" dirty="0" err="1"/>
              <a:t>inspiration</a:t>
            </a:r>
            <a:r>
              <a:rPr lang="de-DE" dirty="0"/>
              <a:t> von anderen und eigene gute Ideen teilen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05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07ABE-546E-C847-AD1E-0927EEC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DA72CA-5686-654D-B482-BE4D6C53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887A2-5ECF-B844-AA05-9D398E32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60D4B-79DE-A249-848D-C9676FB0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720E9-62A9-8E4C-BC26-CC6F409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0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474C-C3FF-1046-A85C-C84157E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58012-D290-9D4C-83BB-B3FAAC5D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FAC96-F25D-4944-9B32-827F4DC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648FA-C64B-484E-9186-62EDE9C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160A4-40EE-E641-BC81-E0017510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2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DFEA52-EC97-BB4A-8B4A-2811FE541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38FD21-AB2E-E642-B313-27EFDA36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040C2-53BC-384E-AD59-E59DB3F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0DBE2-3EC8-9A4A-AE72-66810AD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4D35C-4D2B-1340-AD7F-269CFDF6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6F090-0603-0743-97FC-37212E78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01941-59B9-9442-886B-756AD6E3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E8AA-4E77-B045-96C9-F38774F8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51280-10BC-0F40-BA33-D887065A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80442-A4F8-C04A-9295-FC26A8B2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29020-C593-3D48-8430-77C491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F44F5-9008-BA4E-B19B-C2BBDAF5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1AEC2-E7FB-DA44-8B02-863B837C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B2FCF-D53E-5348-8B85-5F8A8192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6B4C0-2DA5-CD4C-B3A4-C43F4A5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A8A08-AD1B-3B49-A958-EB8EE489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A9AA-264E-C147-AD12-05F459A0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6A3F43-A0C3-1C4C-9491-E3987837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B09F1-1EC3-3341-961E-BEDF2F6C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E4053-981E-EF44-828C-38B407B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7B15E-9D8E-8D48-9019-7E24D25F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9DD4B-3287-1240-8120-A0E32D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E50A-9D28-9840-8AC1-70042DDE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2B0A9-8C57-6649-B624-A685AEF3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974E55-C37B-BF48-B04D-1FBE1911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F94B7D-25AD-F44B-963E-65C04521F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B15D8B-97A4-194A-9B70-F03F9EB6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1C43A1-B077-7646-81A7-14556906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4577C-E7F2-AF4F-9FA7-91C493B5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74884-140F-C240-A15D-708B96F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567A51-D563-0740-93CC-184DE829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FFD31-BC89-2042-A874-17E88D04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17641A-D097-EF46-AFAE-C7540B7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0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471273-0A5F-7E4B-A503-AAAE654B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C927C4-8E54-D94B-B8DC-0611FF7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4B627F-BCB4-C744-9535-DC30BD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5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B698-35C2-6D48-96D0-240286C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8EC35-CCA1-E949-9A02-B7DAC177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91C40-26E4-8C46-AE87-4B95117E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241DE-26E6-7549-8A29-6D9D1BD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053C3-72BB-D84A-A3D5-191315C7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ACBB1-C4FF-EB4E-B72E-EA728A2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6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5885-7724-8F44-BEBC-905C197A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F7A66-0E31-B647-9D5D-6273FE80F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680CD-F13F-8A49-B5B1-ED917479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C6AA7-DA04-4140-B535-1356A21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078B5-B23E-4241-8F85-BF82A7EF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19366-38F1-1249-A30B-327BC15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F2C00-C19E-704C-897C-31733342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F4279-F1D8-4742-A858-4DFC063F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5CA5A-3C88-5647-AFF2-6B3AAE105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151A6-08D3-6542-AA70-C4BBC3E8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4B73A-28DF-FA4A-95E0-DB6FB8CA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6.sv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2.sv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chart" Target="../charts/chart2.xml"/><Relationship Id="rId4" Type="http://schemas.openxmlformats.org/officeDocument/2006/relationships/image" Target="../media/image21.sv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5113-CE09-B446-B2E2-675C5BD5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61DFD-0FBB-2644-92A8-D1685223E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PSE Gruppe 2 </a:t>
            </a:r>
          </a:p>
          <a:p>
            <a:r>
              <a:rPr lang="de-DE" dirty="0"/>
              <a:t>„Daily Data“</a:t>
            </a:r>
          </a:p>
          <a:p>
            <a:r>
              <a:rPr lang="de-DE" dirty="0"/>
              <a:t>Anton </a:t>
            </a:r>
            <a:r>
              <a:rPr lang="de-DE" dirty="0" err="1"/>
              <a:t>Kadelbach</a:t>
            </a:r>
            <a:r>
              <a:rPr lang="de-DE" dirty="0"/>
              <a:t>, Antonia </a:t>
            </a:r>
            <a:r>
              <a:rPr lang="de-DE" dirty="0" err="1"/>
              <a:t>Heiming</a:t>
            </a:r>
            <a:r>
              <a:rPr lang="de-DE" dirty="0"/>
              <a:t>, Arne Kuchenbecker, Merlin </a:t>
            </a:r>
            <a:r>
              <a:rPr lang="de-DE" dirty="0" err="1"/>
              <a:t>Opp</a:t>
            </a:r>
            <a:r>
              <a:rPr lang="de-DE" dirty="0"/>
              <a:t>, Robin Amann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03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60DA3-C4F4-EF4E-BB65-F4FAECBE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56BB7-71EE-C24B-B628-CD59A9BA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2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Frau mit einfarbiger Füllung">
            <a:extLst>
              <a:ext uri="{FF2B5EF4-FFF2-40B4-BE49-F238E27FC236}">
                <a16:creationId xmlns:a16="http://schemas.microsoft.com/office/drawing/2014/main" id="{B672DE49-A8E7-7749-A03D-3566A208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127" y="1909258"/>
            <a:ext cx="2396836" cy="239683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FA10C-737D-6347-9EE4-72BB8452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81763-1F78-3E42-9F48-9FD645C9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11</a:t>
            </a:fld>
            <a:endParaRPr lang="de-DE"/>
          </a:p>
        </p:txBody>
      </p:sp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7B071123-7BB5-B442-92A0-B54D32729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107676"/>
            <a:ext cx="1745673" cy="17456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B2FF02C6-5F90-7C49-8FB7-4D8FCCE30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1347" y="3034145"/>
            <a:ext cx="1745672" cy="1745672"/>
          </a:xfrm>
          <a:prstGeom prst="rect">
            <a:avLst/>
          </a:prstGeom>
        </p:spPr>
      </p:pic>
      <p:pic>
        <p:nvPicPr>
          <p:cNvPr id="12" name="Grafik 11" descr="Flasche mit einfarbiger Füllung">
            <a:extLst>
              <a:ext uri="{FF2B5EF4-FFF2-40B4-BE49-F238E27FC236}">
                <a16:creationId xmlns:a16="http://schemas.microsoft.com/office/drawing/2014/main" id="{5F0CED33-0E61-D649-ACB7-0C25A3B72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7782" y="1580753"/>
            <a:ext cx="1745673" cy="1745673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C4663941-8982-6347-8B64-E62DB881D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4403" y="1580753"/>
            <a:ext cx="1745672" cy="1745672"/>
          </a:xfrm>
          <a:prstGeom prst="rect">
            <a:avLst/>
          </a:prstGeom>
        </p:spPr>
      </p:pic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376A232C-4C36-C646-A410-41DBABFACA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5635" y="2071254"/>
            <a:ext cx="1925782" cy="1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0472C-A722-2447-B559-3E2A1552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E9685-B6BD-E54F-9949-8301147A8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Warum gewünscht: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</a:t>
            </a:r>
          </a:p>
          <a:p>
            <a:r>
              <a:rPr lang="de-DE" dirty="0"/>
              <a:t>Korrekturmöglichkeiten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25F776-8941-3A45-808C-5F30340B4C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Warum Wunsch: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Hohes Konfliktpotential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780823-4011-B446-8F50-A7EEA649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29CD-5AC9-344B-8B73-C8F68BF7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4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81A3-B09F-9E4F-99C9-B6FA295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E96944-75C4-164D-BDA5-124619DE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5153A-0133-6446-8E9C-1E524EC4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7281-6097-E248-B00D-0814B488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B923A-A1B1-8648-BD87-4A32709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Hochladen von Templates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1BE3E-AED5-0749-9729-7D99630D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E0081-E7AC-E740-B2D3-182E8F04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DFCF15-B3DF-E844-B016-FD15667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42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56F96-2663-1843-9DF5-B4DC2FA1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317FD-441A-5B4A-B893-AADA5622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6" descr="Frau mit einfarbiger Füllung">
            <a:extLst>
              <a:ext uri="{FF2B5EF4-FFF2-40B4-BE49-F238E27FC236}">
                <a16:creationId xmlns:a16="http://schemas.microsoft.com/office/drawing/2014/main" id="{E99C643D-80E7-9B45-967B-B3AB62E2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982" y="1812276"/>
            <a:ext cx="2396836" cy="2396836"/>
          </a:xfrm>
        </p:spPr>
      </p:pic>
      <p:pic>
        <p:nvPicPr>
          <p:cNvPr id="8" name="Grafik 7" descr="Ausrufezeichen mit einfarbiger Füllung">
            <a:extLst>
              <a:ext uri="{FF2B5EF4-FFF2-40B4-BE49-F238E27FC236}">
                <a16:creationId xmlns:a16="http://schemas.microsoft.com/office/drawing/2014/main" id="{33CE8139-0AB5-474A-A8C6-9B35BBAE6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8091" y="2071253"/>
            <a:ext cx="2029692" cy="2029692"/>
          </a:xfrm>
          <a:prstGeom prst="rect">
            <a:avLst/>
          </a:prstGeom>
        </p:spPr>
      </p:pic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A943DF7-72BA-C34B-8B66-EDE77FD5F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57885"/>
              </p:ext>
            </p:extLst>
          </p:nvPr>
        </p:nvGraphicFramePr>
        <p:xfrm>
          <a:off x="6001327" y="1738361"/>
          <a:ext cx="5352473" cy="338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1A591931-F4BC-1A47-BBB7-0995AB2CB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6295" y="4610677"/>
            <a:ext cx="1745673" cy="17456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934E816D-FFFC-0540-BCFE-DF29F789BD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968" y="4610678"/>
            <a:ext cx="1745672" cy="17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7418" y="2309698"/>
            <a:ext cx="2632364" cy="2632364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5623675" y="2233700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Müdes Gesicht mit einfarbiger Füllung mit einfarbiger Füllung">
            <a:extLst>
              <a:ext uri="{FF2B5EF4-FFF2-40B4-BE49-F238E27FC236}">
                <a16:creationId xmlns:a16="http://schemas.microsoft.com/office/drawing/2014/main" id="{7982447E-A225-4405-89DA-52EB8CAE2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pic>
        <p:nvPicPr>
          <p:cNvPr id="20" name="Grafik 19" descr="Bücher mit einfarbiger Füllung">
            <a:extLst>
              <a:ext uri="{FF2B5EF4-FFF2-40B4-BE49-F238E27FC236}">
                <a16:creationId xmlns:a16="http://schemas.microsoft.com/office/drawing/2014/main" id="{ECA12507-03D9-47CE-931A-B4A23DEDB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2447" y="3132044"/>
            <a:ext cx="914400" cy="914400"/>
          </a:xfrm>
          <a:prstGeom prst="rect">
            <a:avLst/>
          </a:prstGeom>
        </p:spPr>
      </p:pic>
      <p:pic>
        <p:nvPicPr>
          <p:cNvPr id="21" name="Grafik 20" descr="Bücher mit einfarbiger Füllung">
            <a:extLst>
              <a:ext uri="{FF2B5EF4-FFF2-40B4-BE49-F238E27FC236}">
                <a16:creationId xmlns:a16="http://schemas.microsoft.com/office/drawing/2014/main" id="{A597B6EE-EE70-4F95-9603-E400B9B2A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967" y="3681319"/>
            <a:ext cx="914400" cy="914400"/>
          </a:xfrm>
          <a:prstGeom prst="rect">
            <a:avLst/>
          </a:prstGeom>
        </p:spPr>
      </p:pic>
      <p:pic>
        <p:nvPicPr>
          <p:cNvPr id="22" name="Grafik 21" descr="Bücher mit einfarbiger Füllung">
            <a:extLst>
              <a:ext uri="{FF2B5EF4-FFF2-40B4-BE49-F238E27FC236}">
                <a16:creationId xmlns:a16="http://schemas.microsoft.com/office/drawing/2014/main" id="{4905DCBB-E0CD-4DEC-8CBC-1B030CA91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7407" y="3859120"/>
            <a:ext cx="914400" cy="914400"/>
          </a:xfrm>
          <a:prstGeom prst="rect">
            <a:avLst/>
          </a:prstGeom>
        </p:spPr>
      </p:pic>
      <p:pic>
        <p:nvPicPr>
          <p:cNvPr id="23" name="Grafik 22" descr="Bücher mit einfarbiger Füllung">
            <a:extLst>
              <a:ext uri="{FF2B5EF4-FFF2-40B4-BE49-F238E27FC236}">
                <a16:creationId xmlns:a16="http://schemas.microsoft.com/office/drawing/2014/main" id="{9487F55C-20AD-49F9-BBE0-6F0FDE7AF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8454" y="2949482"/>
            <a:ext cx="914400" cy="914400"/>
          </a:xfrm>
          <a:prstGeom prst="rect">
            <a:avLst/>
          </a:prstGeom>
        </p:spPr>
      </p:pic>
      <p:pic>
        <p:nvPicPr>
          <p:cNvPr id="24" name="Grafik 23" descr="Bücher mit einfarbiger Füllung">
            <a:extLst>
              <a:ext uri="{FF2B5EF4-FFF2-40B4-BE49-F238E27FC236}">
                <a16:creationId xmlns:a16="http://schemas.microsoft.com/office/drawing/2014/main" id="{124B4FB1-02C5-4E57-8E1A-26CDDA88F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400" y="3312255"/>
            <a:ext cx="914400" cy="914400"/>
          </a:xfrm>
          <a:prstGeom prst="rect">
            <a:avLst/>
          </a:prstGeom>
        </p:spPr>
      </p:pic>
      <p:pic>
        <p:nvPicPr>
          <p:cNvPr id="29" name="Grafik 28" descr="Kaffee mit einfarbiger Füllung">
            <a:extLst>
              <a:ext uri="{FF2B5EF4-FFF2-40B4-BE49-F238E27FC236}">
                <a16:creationId xmlns:a16="http://schemas.microsoft.com/office/drawing/2014/main" id="{9C5930A0-241C-4035-A8FD-8FE75979B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30" name="Grafik 29" descr="Kaffee mit einfarbiger Füllung">
            <a:extLst>
              <a:ext uri="{FF2B5EF4-FFF2-40B4-BE49-F238E27FC236}">
                <a16:creationId xmlns:a16="http://schemas.microsoft.com/office/drawing/2014/main" id="{17CC66B5-B06F-4761-A22D-FD5676FE6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31" name="Grafik 30" descr="Kaffee mit einfarbiger Füllung">
            <a:extLst>
              <a:ext uri="{FF2B5EF4-FFF2-40B4-BE49-F238E27FC236}">
                <a16:creationId xmlns:a16="http://schemas.microsoft.com/office/drawing/2014/main" id="{B529790F-E58A-48D3-801D-3C406F64E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35" name="Grafik 34" descr="Lachendes Gesicht mit einfarbiger Füllung mit einfarbiger Füllung">
            <a:extLst>
              <a:ext uri="{FF2B5EF4-FFF2-40B4-BE49-F238E27FC236}">
                <a16:creationId xmlns:a16="http://schemas.microsoft.com/office/drawing/2014/main" id="{863C5BE3-16BE-490F-A82A-28300F38D9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BE40E607-B478-41A4-B5DC-899979FBDAC4}"/>
              </a:ext>
            </a:extLst>
          </p:cNvPr>
          <p:cNvSpPr/>
          <p:nvPr/>
        </p:nvSpPr>
        <p:spPr>
          <a:xfrm>
            <a:off x="6622083" y="4607430"/>
            <a:ext cx="453907" cy="295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ECA1A8DE-D487-48B5-8C20-982F0CD4BB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9776" y="2588021"/>
            <a:ext cx="81292" cy="1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181" y="2265218"/>
            <a:ext cx="2632364" cy="2632364"/>
          </a:xfrm>
          <a:prstGeom prst="rect">
            <a:avLst/>
          </a:prstGeom>
        </p:spPr>
      </p:pic>
      <p:pic>
        <p:nvPicPr>
          <p:cNvPr id="9" name="Grafik 8" descr="Kaffee mit einfarbiger Füllung">
            <a:extLst>
              <a:ext uri="{FF2B5EF4-FFF2-40B4-BE49-F238E27FC236}">
                <a16:creationId xmlns:a16="http://schemas.microsoft.com/office/drawing/2014/main" id="{FBAD76BB-7B39-3A4D-AC66-81EAE02D0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083068C5-31FB-6D40-AA80-7CEC2FC7A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4DA94D56-C0FF-514C-A649-1C3FA5224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13" name="Grafik 12" descr="Fragezeichen mit einfarbiger Füllung">
            <a:extLst>
              <a:ext uri="{FF2B5EF4-FFF2-40B4-BE49-F238E27FC236}">
                <a16:creationId xmlns:a16="http://schemas.microsoft.com/office/drawing/2014/main" id="{9369829C-21E4-FB4F-8755-FDE1B7FE8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9263" y="2618509"/>
            <a:ext cx="1925782" cy="1925782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2312438" y="2205889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Müdes Gesicht mit einfarbiger Füllung mit einfarbiger Füllung">
            <a:extLst>
              <a:ext uri="{FF2B5EF4-FFF2-40B4-BE49-F238E27FC236}">
                <a16:creationId xmlns:a16="http://schemas.microsoft.com/office/drawing/2014/main" id="{7982447E-A225-4405-89DA-52EB8CAE2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75163" y="20594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1255E-2039-3540-98F1-3635B62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A8778-5EB1-B044-9FCA-13322FF5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318CABA-BA57-ED4E-8E08-AA00840B9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76562"/>
              </p:ext>
            </p:extLst>
          </p:nvPr>
        </p:nvGraphicFramePr>
        <p:xfrm>
          <a:off x="1034472" y="2131060"/>
          <a:ext cx="44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1">
                  <a:extLst>
                    <a:ext uri="{9D8B030D-6E8A-4147-A177-3AD203B41FA5}">
                      <a16:colId xmlns:a16="http://schemas.microsoft.com/office/drawing/2014/main" val="2894118581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332354715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669811930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48981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6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37798"/>
                  </a:ext>
                </a:extLst>
              </a:tr>
            </a:tbl>
          </a:graphicData>
        </a:graphic>
      </p:graphicFrame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F553B8F7-25E0-5D4C-ABE1-0A66B87E2AB5}"/>
              </a:ext>
            </a:extLst>
          </p:cNvPr>
          <p:cNvSpPr/>
          <p:nvPr/>
        </p:nvSpPr>
        <p:spPr>
          <a:xfrm>
            <a:off x="6096000" y="3034145"/>
            <a:ext cx="1316182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65A1E58-7A3C-CF4B-9EDD-8432DAA3C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461456"/>
              </p:ext>
            </p:extLst>
          </p:nvPr>
        </p:nvGraphicFramePr>
        <p:xfrm>
          <a:off x="7412182" y="1729604"/>
          <a:ext cx="4410365" cy="336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447E157-9198-5C4C-B736-F6D21AABFD1E}"/>
              </a:ext>
            </a:extLst>
          </p:cNvPr>
          <p:cNvSpPr txBox="1"/>
          <p:nvPr/>
        </p:nvSpPr>
        <p:spPr>
          <a:xfrm>
            <a:off x="1884218" y="5223164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 sammeln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00360A-E7BF-B74A-BC57-691C8A8C922C}"/>
              </a:ext>
            </a:extLst>
          </p:cNvPr>
          <p:cNvSpPr txBox="1"/>
          <p:nvPr/>
        </p:nvSpPr>
        <p:spPr>
          <a:xfrm>
            <a:off x="8610600" y="5170210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Graphisch Darstellen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4FA0EED-1776-4B46-AC17-34971999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80065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0076-F30F-E745-BB23-1EFD34F3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für die Pflichtkriterien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31543-7854-1643-90D3-0A3368E4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5ECA1-C25B-804D-B16F-5304DF3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Grafik 5" descr="Puzzleteile Silhouette">
            <a:extLst>
              <a:ext uri="{FF2B5EF4-FFF2-40B4-BE49-F238E27FC236}">
                <a16:creationId xmlns:a16="http://schemas.microsoft.com/office/drawing/2014/main" id="{25E77581-0383-43A3-AAC8-3720B65C3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2295" y="2423684"/>
            <a:ext cx="2150993" cy="2150993"/>
          </a:xfrm>
          <a:prstGeom prst="rect">
            <a:avLst/>
          </a:prstGeom>
        </p:spPr>
      </p:pic>
      <p:pic>
        <p:nvPicPr>
          <p:cNvPr id="9" name="Grafik 8" descr="Person mit Idee Silhouette">
            <a:extLst>
              <a:ext uri="{FF2B5EF4-FFF2-40B4-BE49-F238E27FC236}">
                <a16:creationId xmlns:a16="http://schemas.microsoft.com/office/drawing/2014/main" id="{09DC9EF8-91F1-4024-B6EE-DDC5C63D5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8438" y="2316970"/>
            <a:ext cx="2150994" cy="2150994"/>
          </a:xfrm>
          <a:prstGeom prst="rect">
            <a:avLst/>
          </a:prstGeom>
        </p:spPr>
      </p:pic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0BAFABCD-72EA-420E-BAD5-1A3232ED9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3006" y="2353656"/>
            <a:ext cx="2291048" cy="2291048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C1B486D-D564-4D4F-84E6-0D4BC6D9C4D7}"/>
              </a:ext>
            </a:extLst>
          </p:cNvPr>
          <p:cNvSpPr txBox="1">
            <a:spLocks/>
          </p:cNvSpPr>
          <p:nvPr/>
        </p:nvSpPr>
        <p:spPr>
          <a:xfrm>
            <a:off x="4489277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 sich geschlossen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5B5804-E496-4E10-A8B5-4A1E93368868}"/>
              </a:ext>
            </a:extLst>
          </p:cNvPr>
          <p:cNvSpPr txBox="1">
            <a:spLocks/>
          </p:cNvSpPr>
          <p:nvPr/>
        </p:nvSpPr>
        <p:spPr>
          <a:xfrm>
            <a:off x="8041862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Gut erweiterbar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5C10691-CA4B-4B50-9E8A-CA4865BCD621}"/>
              </a:ext>
            </a:extLst>
          </p:cNvPr>
          <p:cNvSpPr txBox="1">
            <a:spLocks/>
          </p:cNvSpPr>
          <p:nvPr/>
        </p:nvSpPr>
        <p:spPr>
          <a:xfrm>
            <a:off x="1310483" y="4577353"/>
            <a:ext cx="2839655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Intuitiv nutzbar</a:t>
            </a:r>
          </a:p>
        </p:txBody>
      </p:sp>
    </p:spTree>
    <p:extLst>
      <p:ext uri="{BB962C8B-B14F-4D97-AF65-F5344CB8AC3E}">
        <p14:creationId xmlns:p14="http://schemas.microsoft.com/office/powerpoint/2010/main" val="157051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227DC-CFFD-5145-A3E5-B71A5DC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 für die Pflichtkriterien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19947-DCF6-544A-9803-5984DE6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146F6-88DD-1540-BB10-B7CA133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Aus der Cloud herunterladen mit einfarbiger Füllung">
            <a:extLst>
              <a:ext uri="{FF2B5EF4-FFF2-40B4-BE49-F238E27FC236}">
                <a16:creationId xmlns:a16="http://schemas.microsoft.com/office/drawing/2014/main" id="{5440E81D-3600-4443-A68D-8A222969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8544" y="3890026"/>
            <a:ext cx="1600917" cy="1600917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1CB3013-E547-42F7-A8A4-A30B5097F422}"/>
              </a:ext>
            </a:extLst>
          </p:cNvPr>
          <p:cNvSpPr txBox="1">
            <a:spLocks/>
          </p:cNvSpPr>
          <p:nvPr/>
        </p:nvSpPr>
        <p:spPr>
          <a:xfrm>
            <a:off x="1544416" y="5324972"/>
            <a:ext cx="4489174" cy="103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Eingeschränkte Funktionalität </a:t>
            </a:r>
          </a:p>
          <a:p>
            <a:pPr marL="0" indent="0" algn="ctr">
              <a:buNone/>
            </a:pPr>
            <a:r>
              <a:rPr lang="de-DE" dirty="0"/>
              <a:t>des Servers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9051105-7BE8-4893-93C8-F0AA91C9AA7F}"/>
              </a:ext>
            </a:extLst>
          </p:cNvPr>
          <p:cNvSpPr txBox="1">
            <a:spLocks/>
          </p:cNvSpPr>
          <p:nvPr/>
        </p:nvSpPr>
        <p:spPr>
          <a:xfrm>
            <a:off x="7574448" y="3094590"/>
            <a:ext cx="2758107" cy="51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Weniger Graphen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3F98581-D2B6-4689-8565-8174D73EEB67}"/>
              </a:ext>
            </a:extLst>
          </p:cNvPr>
          <p:cNvSpPr txBox="1">
            <a:spLocks/>
          </p:cNvSpPr>
          <p:nvPr/>
        </p:nvSpPr>
        <p:spPr>
          <a:xfrm>
            <a:off x="6528354" y="5407293"/>
            <a:ext cx="4850296" cy="108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Beschränktere Möglichkeiten, </a:t>
            </a:r>
          </a:p>
          <a:p>
            <a:pPr marL="0" indent="0" algn="ctr">
              <a:buNone/>
            </a:pPr>
            <a:r>
              <a:rPr lang="de-DE" dirty="0"/>
              <a:t>die Projekttabelle zu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A356D30-71CF-402E-B8ED-D27A0D1AC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840" y="4062320"/>
            <a:ext cx="2170622" cy="1256330"/>
          </a:xfrm>
          <a:prstGeom prst="rect">
            <a:avLst/>
          </a:prstGeom>
        </p:spPr>
      </p:pic>
      <p:pic>
        <p:nvPicPr>
          <p:cNvPr id="20" name="Grafik 19" descr="Bleistift mit einfarbiger Füllung">
            <a:extLst>
              <a:ext uri="{FF2B5EF4-FFF2-40B4-BE49-F238E27FC236}">
                <a16:creationId xmlns:a16="http://schemas.microsoft.com/office/drawing/2014/main" id="{EDBB3302-297F-4093-9C08-93501E6A1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5656" y="3612120"/>
            <a:ext cx="1148793" cy="1148793"/>
          </a:xfrm>
          <a:prstGeom prst="rect">
            <a:avLst/>
          </a:prstGeom>
        </p:spPr>
      </p:pic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443DA9C-9647-40DE-AC5D-7CEF9BCF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550" y="3155956"/>
            <a:ext cx="4489174" cy="456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Weniger individuelles Projekt</a:t>
            </a:r>
          </a:p>
        </p:txBody>
      </p:sp>
      <p:pic>
        <p:nvPicPr>
          <p:cNvPr id="28" name="Grafik 27" descr="Liste mit einfarbiger Füllung">
            <a:extLst>
              <a:ext uri="{FF2B5EF4-FFF2-40B4-BE49-F238E27FC236}">
                <a16:creationId xmlns:a16="http://schemas.microsoft.com/office/drawing/2014/main" id="{7FEFC4C6-2595-48DC-A2B2-7A9AF769C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5990" y="1628567"/>
            <a:ext cx="1466023" cy="1466023"/>
          </a:xfrm>
          <a:prstGeom prst="rect">
            <a:avLst/>
          </a:prstGeom>
        </p:spPr>
      </p:pic>
      <p:graphicFrame>
        <p:nvGraphicFramePr>
          <p:cNvPr id="32" name="Diagramm 31">
            <a:extLst>
              <a:ext uri="{FF2B5EF4-FFF2-40B4-BE49-F238E27FC236}">
                <a16:creationId xmlns:a16="http://schemas.microsoft.com/office/drawing/2014/main" id="{D8FBB47F-CEB5-46FE-AB3E-DFF6EDBE7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809611"/>
              </p:ext>
            </p:extLst>
          </p:nvPr>
        </p:nvGraphicFramePr>
        <p:xfrm>
          <a:off x="7583632" y="1690688"/>
          <a:ext cx="2774888" cy="142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23752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B4CF8-24FA-E346-803C-13F76BF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F4B88-7E41-0940-A3CB-219830E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Einschränkung durch Pflichtkriterien</a:t>
            </a:r>
          </a:p>
          <a:p>
            <a:r>
              <a:rPr lang="de-DE" dirty="0" err="1"/>
              <a:t>Auwirkung</a:t>
            </a:r>
            <a:r>
              <a:rPr lang="de-DE" dirty="0"/>
              <a:t> auf den Entwurf</a:t>
            </a:r>
          </a:p>
          <a:p>
            <a:r>
              <a:rPr lang="de-DE" dirty="0"/>
              <a:t>z.B. neue </a:t>
            </a:r>
            <a:r>
              <a:rPr lang="de-DE" dirty="0" err="1"/>
              <a:t>Graphtypen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6F215-41E1-9E4E-A7DD-8A2EAA1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BDBF9-84B5-244E-9747-F3C21B6E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7</a:t>
            </a:fld>
            <a:endParaRPr lang="de-DE"/>
          </a:p>
        </p:txBody>
      </p:sp>
      <p:pic>
        <p:nvPicPr>
          <p:cNvPr id="10" name="Grafik 9" descr="Gebäudesteinmauer Silhouette">
            <a:extLst>
              <a:ext uri="{FF2B5EF4-FFF2-40B4-BE49-F238E27FC236}">
                <a16:creationId xmlns:a16="http://schemas.microsoft.com/office/drawing/2014/main" id="{FF063A98-42D7-46A3-AE46-1E8F4246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5772" y="599760"/>
            <a:ext cx="6121715" cy="61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3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1D478-966F-2141-91E1-6FCA1FF7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60419-1EE8-7742-8247-F5E48388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338DF9B6-AA85-E74B-8C34-95E3CA229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269691"/>
            <a:ext cx="2364220" cy="2364220"/>
          </a:xfrm>
          <a:prstGeom prst="rect">
            <a:avLst/>
          </a:prstGeom>
        </p:spPr>
      </p:pic>
      <p:pic>
        <p:nvPicPr>
          <p:cNvPr id="8" name="Grafik 7" descr="Fragezeichen mit einfarbiger Füllung">
            <a:extLst>
              <a:ext uri="{FF2B5EF4-FFF2-40B4-BE49-F238E27FC236}">
                <a16:creationId xmlns:a16="http://schemas.microsoft.com/office/drawing/2014/main" id="{3DD1406A-9B06-D146-B233-FF8677E2E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0936" y="2269691"/>
            <a:ext cx="1925782" cy="1925782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39608A82-6DFC-AB4D-94A2-9C7606632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5710" y="2251364"/>
            <a:ext cx="1350818" cy="1350818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12FEFF2D-F66A-4A47-ACBD-05AF99CEC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5790" y="2100983"/>
            <a:ext cx="1350818" cy="1350818"/>
          </a:xfrm>
          <a:prstGeom prst="rect">
            <a:avLst/>
          </a:prstGeom>
        </p:spPr>
      </p:pic>
      <p:pic>
        <p:nvPicPr>
          <p:cNvPr id="12" name="Grafik 11" descr="Kaffee mit einfarbiger Füllung">
            <a:extLst>
              <a:ext uri="{FF2B5EF4-FFF2-40B4-BE49-F238E27FC236}">
                <a16:creationId xmlns:a16="http://schemas.microsoft.com/office/drawing/2014/main" id="{E7E1757E-D273-C74A-999A-07E71823E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5523" y="1425574"/>
            <a:ext cx="1350818" cy="1350818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432C0A60-04B9-0B45-9C84-A6F3E089E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4573" y="3214255"/>
            <a:ext cx="1350818" cy="1350818"/>
          </a:xfrm>
          <a:prstGeom prst="rect">
            <a:avLst/>
          </a:prstGeom>
        </p:spPr>
      </p:pic>
      <p:pic>
        <p:nvPicPr>
          <p:cNvPr id="14" name="Grafik 13" descr="Kaffee mit einfarbiger Füllung">
            <a:extLst>
              <a:ext uri="{FF2B5EF4-FFF2-40B4-BE49-F238E27FC236}">
                <a16:creationId xmlns:a16="http://schemas.microsoft.com/office/drawing/2014/main" id="{9FF88D1E-4FF0-0D45-9FEB-ADB8B2041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0631" y="747569"/>
            <a:ext cx="1350818" cy="1350818"/>
          </a:xfrm>
          <a:prstGeom prst="rect">
            <a:avLst/>
          </a:prstGeom>
        </p:spPr>
      </p:pic>
      <p:pic>
        <p:nvPicPr>
          <p:cNvPr id="15" name="Grafik 14" descr="Kaffee mit einfarbiger Füllung">
            <a:extLst>
              <a:ext uri="{FF2B5EF4-FFF2-40B4-BE49-F238E27FC236}">
                <a16:creationId xmlns:a16="http://schemas.microsoft.com/office/drawing/2014/main" id="{E324D24C-F23F-D44A-AF5A-B0381E4B5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7009" y="1884218"/>
            <a:ext cx="1350818" cy="1350818"/>
          </a:xfrm>
          <a:prstGeom prst="rect">
            <a:avLst/>
          </a:prstGeom>
        </p:spPr>
      </p:pic>
      <p:pic>
        <p:nvPicPr>
          <p:cNvPr id="16" name="Grafik 15" descr="Kaffee mit einfarbiger Füllung">
            <a:extLst>
              <a:ext uri="{FF2B5EF4-FFF2-40B4-BE49-F238E27FC236}">
                <a16:creationId xmlns:a16="http://schemas.microsoft.com/office/drawing/2014/main" id="{F1CF4CAC-3525-CB47-82B7-0CA1955C4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7315" y="3729039"/>
            <a:ext cx="1397865" cy="1397865"/>
          </a:xfrm>
          <a:prstGeom prst="rect">
            <a:avLst/>
          </a:prstGeom>
        </p:spPr>
      </p:pic>
      <p:pic>
        <p:nvPicPr>
          <p:cNvPr id="17" name="Grafik 16" descr="Kaffee mit einfarbiger Füllung">
            <a:extLst>
              <a:ext uri="{FF2B5EF4-FFF2-40B4-BE49-F238E27FC236}">
                <a16:creationId xmlns:a16="http://schemas.microsoft.com/office/drawing/2014/main" id="{D0BC20B4-5FE8-7648-AAC9-8BA98F6FA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0782" y="687532"/>
            <a:ext cx="1397865" cy="1397865"/>
          </a:xfrm>
          <a:prstGeom prst="rect">
            <a:avLst/>
          </a:prstGeom>
        </p:spPr>
      </p:pic>
      <p:pic>
        <p:nvPicPr>
          <p:cNvPr id="18" name="Grafik 17" descr="Kaffee mit einfarbiger Füllung">
            <a:extLst>
              <a:ext uri="{FF2B5EF4-FFF2-40B4-BE49-F238E27FC236}">
                <a16:creationId xmlns:a16="http://schemas.microsoft.com/office/drawing/2014/main" id="{7DEB40B4-A80E-AE43-8593-3C894DF0F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2383" y="3136036"/>
            <a:ext cx="1397865" cy="13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A98DF-6756-BA44-98B3-C02810FF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des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751E5-F111-2642-BB0C-F037C2D3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 Projekte</a:t>
            </a:r>
          </a:p>
          <a:p>
            <a:r>
              <a:rPr lang="de-DE" dirty="0"/>
              <a:t>Templates teilen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D82D5-6ACA-FC43-9A1E-F9FDFBB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F3A946-1147-1249-B112-F9AE33B2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Breitbild</PresentationFormat>
  <Paragraphs>168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Pflichtenheft</vt:lpstr>
      <vt:lpstr>Motivation</vt:lpstr>
      <vt:lpstr>Motivation</vt:lpstr>
      <vt:lpstr>Vision</vt:lpstr>
      <vt:lpstr>Zielsetzung für die Pflichtkriterien</vt:lpstr>
      <vt:lpstr>Resultat für die Pflichtkriterien</vt:lpstr>
      <vt:lpstr>Modularität</vt:lpstr>
      <vt:lpstr>PowerPoint-Präsentation</vt:lpstr>
      <vt:lpstr>Funktionalität des Server</vt:lpstr>
      <vt:lpstr>Anton</vt:lpstr>
      <vt:lpstr>PowerPoint-Präsentation</vt:lpstr>
      <vt:lpstr>Tabelle bearbeiten</vt:lpstr>
      <vt:lpstr>Parametrisierung</vt:lpstr>
      <vt:lpstr>Hochladen von Templates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</dc:title>
  <dc:creator>Antonia ...</dc:creator>
  <cp:lastModifiedBy>Ender Merlin</cp:lastModifiedBy>
  <cp:revision>1</cp:revision>
  <dcterms:created xsi:type="dcterms:W3CDTF">2021-12-01T08:47:00Z</dcterms:created>
  <dcterms:modified xsi:type="dcterms:W3CDTF">2021-12-02T08:07:19Z</dcterms:modified>
</cp:coreProperties>
</file>