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0" r:id="rId2"/>
    <p:sldId id="276" r:id="rId3"/>
    <p:sldId id="273" r:id="rId4"/>
    <p:sldId id="275" r:id="rId5"/>
    <p:sldId id="277" r:id="rId6"/>
    <p:sldId id="263" r:id="rId7"/>
    <p:sldId id="278" r:id="rId8"/>
    <p:sldId id="279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F50621-CBDF-40E3-8713-04DD07C96491}" v="40" dt="2023-05-23T17:45:18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598" autoAdjust="0"/>
  </p:normalViewPr>
  <p:slideViewPr>
    <p:cSldViewPr snapToGrid="0">
      <p:cViewPr>
        <p:scale>
          <a:sx n="80" d="100"/>
          <a:sy n="80" d="100"/>
        </p:scale>
        <p:origin x="71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ipers, Henry" userId="02c1fa1d-52b5-4f53-9b28-f63f0135370e" providerId="ADAL" clId="{BCF50621-CBDF-40E3-8713-04DD07C96491}"/>
    <pc:docChg chg="undo custSel modSld sldOrd">
      <pc:chgData name="Kuipers, Henry" userId="02c1fa1d-52b5-4f53-9b28-f63f0135370e" providerId="ADAL" clId="{BCF50621-CBDF-40E3-8713-04DD07C96491}" dt="2023-05-23T17:49:43.802" v="1472" actId="14100"/>
      <pc:docMkLst>
        <pc:docMk/>
      </pc:docMkLst>
      <pc:sldChg chg="addSp delSp modSp mod ord">
        <pc:chgData name="Kuipers, Henry" userId="02c1fa1d-52b5-4f53-9b28-f63f0135370e" providerId="ADAL" clId="{BCF50621-CBDF-40E3-8713-04DD07C96491}" dt="2023-05-23T13:37:13.203" v="1354" actId="164"/>
        <pc:sldMkLst>
          <pc:docMk/>
          <pc:sldMk cId="2273690265" sldId="263"/>
        </pc:sldMkLst>
        <pc:spChg chg="mod">
          <ac:chgData name="Kuipers, Henry" userId="02c1fa1d-52b5-4f53-9b28-f63f0135370e" providerId="ADAL" clId="{BCF50621-CBDF-40E3-8713-04DD07C96491}" dt="2023-05-20T09:09:25.555" v="977" actId="20577"/>
          <ac:spMkLst>
            <pc:docMk/>
            <pc:sldMk cId="2273690265" sldId="263"/>
            <ac:spMk id="5" creationId="{F33BDAA9-E6F9-9892-97FA-D45B59A8268E}"/>
          </ac:spMkLst>
        </pc:spChg>
        <pc:spChg chg="mod">
          <ac:chgData name="Kuipers, Henry" userId="02c1fa1d-52b5-4f53-9b28-f63f0135370e" providerId="ADAL" clId="{BCF50621-CBDF-40E3-8713-04DD07C96491}" dt="2023-05-20T09:10:06.242" v="983" actId="20577"/>
          <ac:spMkLst>
            <pc:docMk/>
            <pc:sldMk cId="2273690265" sldId="263"/>
            <ac:spMk id="7" creationId="{89BDC048-AFF1-DA73-145E-C1A6CB1E089D}"/>
          </ac:spMkLst>
        </pc:spChg>
        <pc:spChg chg="mod">
          <ac:chgData name="Kuipers, Henry" userId="02c1fa1d-52b5-4f53-9b28-f63f0135370e" providerId="ADAL" clId="{BCF50621-CBDF-40E3-8713-04DD07C96491}" dt="2023-05-19T11:38:58.210" v="879" actId="20577"/>
          <ac:spMkLst>
            <pc:docMk/>
            <pc:sldMk cId="2273690265" sldId="263"/>
            <ac:spMk id="10" creationId="{9795F57F-FA48-4715-8B5E-27A04479A6DE}"/>
          </ac:spMkLst>
        </pc:spChg>
        <pc:spChg chg="mod">
          <ac:chgData name="Kuipers, Henry" userId="02c1fa1d-52b5-4f53-9b28-f63f0135370e" providerId="ADAL" clId="{BCF50621-CBDF-40E3-8713-04DD07C96491}" dt="2023-05-19T11:39:48.172" v="887" actId="6549"/>
          <ac:spMkLst>
            <pc:docMk/>
            <pc:sldMk cId="2273690265" sldId="263"/>
            <ac:spMk id="12" creationId="{11568124-3FD4-4266-8B86-103799470A69}"/>
          </ac:spMkLst>
        </pc:spChg>
        <pc:spChg chg="mod">
          <ac:chgData name="Kuipers, Henry" userId="02c1fa1d-52b5-4f53-9b28-f63f0135370e" providerId="ADAL" clId="{BCF50621-CBDF-40E3-8713-04DD07C96491}" dt="2023-05-19T11:38:45.494" v="875" actId="20577"/>
          <ac:spMkLst>
            <pc:docMk/>
            <pc:sldMk cId="2273690265" sldId="263"/>
            <ac:spMk id="14" creationId="{CD998BBC-1CD5-46E6-A5C9-1BA6732F23FF}"/>
          </ac:spMkLst>
        </pc:spChg>
        <pc:spChg chg="add mod">
          <ac:chgData name="Kuipers, Henry" userId="02c1fa1d-52b5-4f53-9b28-f63f0135370e" providerId="ADAL" clId="{BCF50621-CBDF-40E3-8713-04DD07C96491}" dt="2023-05-23T13:37:13.203" v="1354" actId="164"/>
          <ac:spMkLst>
            <pc:docMk/>
            <pc:sldMk cId="2273690265" sldId="263"/>
            <ac:spMk id="15" creationId="{087D2253-E911-646F-236C-2A34B8D75C0B}"/>
          </ac:spMkLst>
        </pc:spChg>
        <pc:spChg chg="add del mod">
          <ac:chgData name="Kuipers, Henry" userId="02c1fa1d-52b5-4f53-9b28-f63f0135370e" providerId="ADAL" clId="{BCF50621-CBDF-40E3-8713-04DD07C96491}" dt="2023-05-19T11:25:41.349" v="671"/>
          <ac:spMkLst>
            <pc:docMk/>
            <pc:sldMk cId="2273690265" sldId="263"/>
            <ac:spMk id="18" creationId="{D54406C4-EA8D-6F48-B072-D5D41BC4DBAB}"/>
          </ac:spMkLst>
        </pc:spChg>
        <pc:spChg chg="add del mod">
          <ac:chgData name="Kuipers, Henry" userId="02c1fa1d-52b5-4f53-9b28-f63f0135370e" providerId="ADAL" clId="{BCF50621-CBDF-40E3-8713-04DD07C96491}" dt="2023-05-19T11:27:03.220" v="697" actId="478"/>
          <ac:spMkLst>
            <pc:docMk/>
            <pc:sldMk cId="2273690265" sldId="263"/>
            <ac:spMk id="19" creationId="{847681EF-E5C3-1445-47B5-3B3F060C3674}"/>
          </ac:spMkLst>
        </pc:spChg>
        <pc:spChg chg="add mod">
          <ac:chgData name="Kuipers, Henry" userId="02c1fa1d-52b5-4f53-9b28-f63f0135370e" providerId="ADAL" clId="{BCF50621-CBDF-40E3-8713-04DD07C96491}" dt="2023-05-23T13:37:13.203" v="1354" actId="164"/>
          <ac:spMkLst>
            <pc:docMk/>
            <pc:sldMk cId="2273690265" sldId="263"/>
            <ac:spMk id="20" creationId="{909EB4A7-3A91-D803-A7E4-FE80A0F027FF}"/>
          </ac:spMkLst>
        </pc:spChg>
        <pc:spChg chg="mod">
          <ac:chgData name="Kuipers, Henry" userId="02c1fa1d-52b5-4f53-9b28-f63f0135370e" providerId="ADAL" clId="{BCF50621-CBDF-40E3-8713-04DD07C96491}" dt="2023-05-19T11:32:56.928" v="833" actId="20577"/>
          <ac:spMkLst>
            <pc:docMk/>
            <pc:sldMk cId="2273690265" sldId="263"/>
            <ac:spMk id="45" creationId="{83994F5C-7AC4-45DB-B93B-C270983E6F89}"/>
          </ac:spMkLst>
        </pc:spChg>
        <pc:spChg chg="del mod">
          <ac:chgData name="Kuipers, Henry" userId="02c1fa1d-52b5-4f53-9b28-f63f0135370e" providerId="ADAL" clId="{BCF50621-CBDF-40E3-8713-04DD07C96491}" dt="2023-05-19T11:27:07.479" v="698" actId="478"/>
          <ac:spMkLst>
            <pc:docMk/>
            <pc:sldMk cId="2273690265" sldId="263"/>
            <ac:spMk id="46" creationId="{A2453FD4-A9CA-42F1-91C3-62CCD2E7C785}"/>
          </ac:spMkLst>
        </pc:spChg>
        <pc:spChg chg="mod">
          <ac:chgData name="Kuipers, Henry" userId="02c1fa1d-52b5-4f53-9b28-f63f0135370e" providerId="ADAL" clId="{BCF50621-CBDF-40E3-8713-04DD07C96491}" dt="2023-05-19T11:37:24.800" v="860" actId="1076"/>
          <ac:spMkLst>
            <pc:docMk/>
            <pc:sldMk cId="2273690265" sldId="263"/>
            <ac:spMk id="47" creationId="{177F1896-13E8-4CC5-8435-7220A41C0836}"/>
          </ac:spMkLst>
        </pc:spChg>
        <pc:spChg chg="mod">
          <ac:chgData name="Kuipers, Henry" userId="02c1fa1d-52b5-4f53-9b28-f63f0135370e" providerId="ADAL" clId="{BCF50621-CBDF-40E3-8713-04DD07C96491}" dt="2023-05-19T11:34:32.257" v="840" actId="1076"/>
          <ac:spMkLst>
            <pc:docMk/>
            <pc:sldMk cId="2273690265" sldId="263"/>
            <ac:spMk id="48" creationId="{A4805CDC-A792-4320-AAB6-2E63359AACF3}"/>
          </ac:spMkLst>
        </pc:spChg>
        <pc:spChg chg="mod">
          <ac:chgData name="Kuipers, Henry" userId="02c1fa1d-52b5-4f53-9b28-f63f0135370e" providerId="ADAL" clId="{BCF50621-CBDF-40E3-8713-04DD07C96491}" dt="2023-05-19T11:37:36.220" v="862" actId="20577"/>
          <ac:spMkLst>
            <pc:docMk/>
            <pc:sldMk cId="2273690265" sldId="263"/>
            <ac:spMk id="49" creationId="{DE5C6412-D984-4E1F-9A67-AF9D563E3227}"/>
          </ac:spMkLst>
        </pc:spChg>
        <pc:spChg chg="mod">
          <ac:chgData name="Kuipers, Henry" userId="02c1fa1d-52b5-4f53-9b28-f63f0135370e" providerId="ADAL" clId="{BCF50621-CBDF-40E3-8713-04DD07C96491}" dt="2023-05-18T08:26:23.759" v="607" actId="207"/>
          <ac:spMkLst>
            <pc:docMk/>
            <pc:sldMk cId="2273690265" sldId="263"/>
            <ac:spMk id="96" creationId="{D3FA7102-D654-4390-8676-BBEB905AE21D}"/>
          </ac:spMkLst>
        </pc:spChg>
        <pc:spChg chg="mod">
          <ac:chgData name="Kuipers, Henry" userId="02c1fa1d-52b5-4f53-9b28-f63f0135370e" providerId="ADAL" clId="{BCF50621-CBDF-40E3-8713-04DD07C96491}" dt="2023-05-20T09:09:07.998" v="973" actId="20577"/>
          <ac:spMkLst>
            <pc:docMk/>
            <pc:sldMk cId="2273690265" sldId="263"/>
            <ac:spMk id="97" creationId="{DDF3F395-DE2B-4CA9-8F16-094D4355664D}"/>
          </ac:spMkLst>
        </pc:spChg>
        <pc:spChg chg="mod">
          <ac:chgData name="Kuipers, Henry" userId="02c1fa1d-52b5-4f53-9b28-f63f0135370e" providerId="ADAL" clId="{BCF50621-CBDF-40E3-8713-04DD07C96491}" dt="2023-05-19T11:22:09.242" v="652" actId="20577"/>
          <ac:spMkLst>
            <pc:docMk/>
            <pc:sldMk cId="2273690265" sldId="263"/>
            <ac:spMk id="98" creationId="{2546D639-BA51-41D6-81A1-9FBB37600707}"/>
          </ac:spMkLst>
        </pc:spChg>
        <pc:spChg chg="mod">
          <ac:chgData name="Kuipers, Henry" userId="02c1fa1d-52b5-4f53-9b28-f63f0135370e" providerId="ADAL" clId="{BCF50621-CBDF-40E3-8713-04DD07C96491}" dt="2023-05-19T11:38:03.427" v="865" actId="20577"/>
          <ac:spMkLst>
            <pc:docMk/>
            <pc:sldMk cId="2273690265" sldId="263"/>
            <ac:spMk id="104" creationId="{DBBA6CB1-4319-4B5C-B86D-E797363A2DC6}"/>
          </ac:spMkLst>
        </pc:spChg>
        <pc:grpChg chg="mod topLvl">
          <ac:chgData name="Kuipers, Henry" userId="02c1fa1d-52b5-4f53-9b28-f63f0135370e" providerId="ADAL" clId="{BCF50621-CBDF-40E3-8713-04DD07C96491}" dt="2023-05-23T13:37:13.203" v="1354" actId="164"/>
          <ac:grpSpMkLst>
            <pc:docMk/>
            <pc:sldMk cId="2273690265" sldId="263"/>
            <ac:grpSpMk id="8" creationId="{D63B0C6D-F70D-6D30-CAF8-B8FA91F1DBC8}"/>
          </ac:grpSpMkLst>
        </pc:grpChg>
        <pc:grpChg chg="add del">
          <ac:chgData name="Kuipers, Henry" userId="02c1fa1d-52b5-4f53-9b28-f63f0135370e" providerId="ADAL" clId="{BCF50621-CBDF-40E3-8713-04DD07C96491}" dt="2023-05-19T11:35:01.522" v="841" actId="478"/>
          <ac:grpSpMkLst>
            <pc:docMk/>
            <pc:sldMk cId="2273690265" sldId="263"/>
            <ac:grpSpMk id="13" creationId="{D99351D8-75CC-063D-8FE1-09A1B74E2F24}"/>
          </ac:grpSpMkLst>
        </pc:grpChg>
        <pc:grpChg chg="add mod">
          <ac:chgData name="Kuipers, Henry" userId="02c1fa1d-52b5-4f53-9b28-f63f0135370e" providerId="ADAL" clId="{BCF50621-CBDF-40E3-8713-04DD07C96491}" dt="2023-05-23T13:37:13.203" v="1354" actId="164"/>
          <ac:grpSpMkLst>
            <pc:docMk/>
            <pc:sldMk cId="2273690265" sldId="263"/>
            <ac:grpSpMk id="29" creationId="{515F933E-739A-C3CA-2879-D81DC8D5F6EB}"/>
          </ac:grpSpMkLst>
        </pc:grpChg>
        <pc:picChg chg="add del topLvl">
          <ac:chgData name="Kuipers, Henry" userId="02c1fa1d-52b5-4f53-9b28-f63f0135370e" providerId="ADAL" clId="{BCF50621-CBDF-40E3-8713-04DD07C96491}" dt="2023-05-19T11:35:01.522" v="841" actId="478"/>
          <ac:picMkLst>
            <pc:docMk/>
            <pc:sldMk cId="2273690265" sldId="263"/>
            <ac:picMk id="11" creationId="{673EDECD-D29A-91A2-5E04-055C010CB864}"/>
          </ac:picMkLst>
        </pc:picChg>
        <pc:picChg chg="add mod">
          <ac:chgData name="Kuipers, Henry" userId="02c1fa1d-52b5-4f53-9b28-f63f0135370e" providerId="ADAL" clId="{BCF50621-CBDF-40E3-8713-04DD07C96491}" dt="2023-05-23T13:37:13.203" v="1354" actId="164"/>
          <ac:picMkLst>
            <pc:docMk/>
            <pc:sldMk cId="2273690265" sldId="263"/>
            <ac:picMk id="17" creationId="{27F363CF-D392-5648-A00D-F3EF7E40EDD0}"/>
          </ac:picMkLst>
        </pc:picChg>
        <pc:picChg chg="add mod ord">
          <ac:chgData name="Kuipers, Henry" userId="02c1fa1d-52b5-4f53-9b28-f63f0135370e" providerId="ADAL" clId="{BCF50621-CBDF-40E3-8713-04DD07C96491}" dt="2023-05-23T13:37:13.203" v="1354" actId="164"/>
          <ac:picMkLst>
            <pc:docMk/>
            <pc:sldMk cId="2273690265" sldId="263"/>
            <ac:picMk id="26" creationId="{2A1B02B4-69F4-51B5-A04B-0D413F95D222}"/>
          </ac:picMkLst>
        </pc:picChg>
        <pc:picChg chg="add mod ord">
          <ac:chgData name="Kuipers, Henry" userId="02c1fa1d-52b5-4f53-9b28-f63f0135370e" providerId="ADAL" clId="{BCF50621-CBDF-40E3-8713-04DD07C96491}" dt="2023-05-23T13:37:13.203" v="1354" actId="164"/>
          <ac:picMkLst>
            <pc:docMk/>
            <pc:sldMk cId="2273690265" sldId="263"/>
            <ac:picMk id="28" creationId="{386BB51E-427A-5A62-4EFA-3CE0DC37F8B6}"/>
          </ac:picMkLst>
        </pc:picChg>
        <pc:picChg chg="del">
          <ac:chgData name="Kuipers, Henry" userId="02c1fa1d-52b5-4f53-9b28-f63f0135370e" providerId="ADAL" clId="{BCF50621-CBDF-40E3-8713-04DD07C96491}" dt="2023-05-18T08:26:36.810" v="608" actId="478"/>
          <ac:picMkLst>
            <pc:docMk/>
            <pc:sldMk cId="2273690265" sldId="263"/>
            <ac:picMk id="100" creationId="{3D418446-CD19-4D44-98DE-5DF1D1AFC948}"/>
          </ac:picMkLst>
        </pc:picChg>
        <pc:cxnChg chg="mod">
          <ac:chgData name="Kuipers, Henry" userId="02c1fa1d-52b5-4f53-9b28-f63f0135370e" providerId="ADAL" clId="{BCF50621-CBDF-40E3-8713-04DD07C96491}" dt="2023-05-19T11:41:03.121" v="933" actId="692"/>
          <ac:cxnSpMkLst>
            <pc:docMk/>
            <pc:sldMk cId="2273690265" sldId="263"/>
            <ac:cxnSpMk id="16" creationId="{C62831BB-A593-4787-B175-9C70FFA0801E}"/>
          </ac:cxnSpMkLst>
        </pc:cxnChg>
        <pc:cxnChg chg="mod">
          <ac:chgData name="Kuipers, Henry" userId="02c1fa1d-52b5-4f53-9b28-f63f0135370e" providerId="ADAL" clId="{BCF50621-CBDF-40E3-8713-04DD07C96491}" dt="2023-05-19T11:32:05.670" v="830" actId="692"/>
          <ac:cxnSpMkLst>
            <pc:docMk/>
            <pc:sldMk cId="2273690265" sldId="263"/>
            <ac:cxnSpMk id="22" creationId="{C695B2B4-7931-42E7-901E-200E55AFC550}"/>
          </ac:cxnSpMkLst>
        </pc:cxnChg>
        <pc:cxnChg chg="mod">
          <ac:chgData name="Kuipers, Henry" userId="02c1fa1d-52b5-4f53-9b28-f63f0135370e" providerId="ADAL" clId="{BCF50621-CBDF-40E3-8713-04DD07C96491}" dt="2023-05-19T11:41:14.573" v="940" actId="692"/>
          <ac:cxnSpMkLst>
            <pc:docMk/>
            <pc:sldMk cId="2273690265" sldId="263"/>
            <ac:cxnSpMk id="23" creationId="{2F484AF6-FA65-4A2C-A411-7CEC454C7933}"/>
          </ac:cxnSpMkLst>
        </pc:cxnChg>
        <pc:cxnChg chg="mod">
          <ac:chgData name="Kuipers, Henry" userId="02c1fa1d-52b5-4f53-9b28-f63f0135370e" providerId="ADAL" clId="{BCF50621-CBDF-40E3-8713-04DD07C96491}" dt="2023-05-19T11:31:35.021" v="812" actId="692"/>
          <ac:cxnSpMkLst>
            <pc:docMk/>
            <pc:sldMk cId="2273690265" sldId="263"/>
            <ac:cxnSpMk id="24" creationId="{758043C0-B6DB-46AF-8FBB-064B21D04185}"/>
          </ac:cxnSpMkLst>
        </pc:cxnChg>
        <pc:cxnChg chg="mod">
          <ac:chgData name="Kuipers, Henry" userId="02c1fa1d-52b5-4f53-9b28-f63f0135370e" providerId="ADAL" clId="{BCF50621-CBDF-40E3-8713-04DD07C96491}" dt="2023-05-22T11:45:56.474" v="1255" actId="692"/>
          <ac:cxnSpMkLst>
            <pc:docMk/>
            <pc:sldMk cId="2273690265" sldId="263"/>
            <ac:cxnSpMk id="105" creationId="{31E12885-D3C3-4D8B-9330-061670A41589}"/>
          </ac:cxnSpMkLst>
        </pc:cxnChg>
      </pc:sldChg>
      <pc:sldChg chg="modSp mod">
        <pc:chgData name="Kuipers, Henry" userId="02c1fa1d-52b5-4f53-9b28-f63f0135370e" providerId="ADAL" clId="{BCF50621-CBDF-40E3-8713-04DD07C96491}" dt="2023-05-23T13:15:43.667" v="1345" actId="6549"/>
        <pc:sldMkLst>
          <pc:docMk/>
          <pc:sldMk cId="4294802083" sldId="273"/>
        </pc:sldMkLst>
        <pc:spChg chg="mod">
          <ac:chgData name="Kuipers, Henry" userId="02c1fa1d-52b5-4f53-9b28-f63f0135370e" providerId="ADAL" clId="{BCF50621-CBDF-40E3-8713-04DD07C96491}" dt="2023-05-23T13:15:43.667" v="1345" actId="6549"/>
          <ac:spMkLst>
            <pc:docMk/>
            <pc:sldMk cId="4294802083" sldId="273"/>
            <ac:spMk id="12" creationId="{11568124-3FD4-4266-8B86-103799470A69}"/>
          </ac:spMkLst>
        </pc:spChg>
      </pc:sldChg>
      <pc:sldChg chg="modSp mod">
        <pc:chgData name="Kuipers, Henry" userId="02c1fa1d-52b5-4f53-9b28-f63f0135370e" providerId="ADAL" clId="{BCF50621-CBDF-40E3-8713-04DD07C96491}" dt="2023-05-23T12:50:09.507" v="1332" actId="20577"/>
        <pc:sldMkLst>
          <pc:docMk/>
          <pc:sldMk cId="2741854131" sldId="275"/>
        </pc:sldMkLst>
        <pc:spChg chg="mod">
          <ac:chgData name="Kuipers, Henry" userId="02c1fa1d-52b5-4f53-9b28-f63f0135370e" providerId="ADAL" clId="{BCF50621-CBDF-40E3-8713-04DD07C96491}" dt="2023-05-23T12:49:59.349" v="1328" actId="20577"/>
          <ac:spMkLst>
            <pc:docMk/>
            <pc:sldMk cId="2741854131" sldId="275"/>
            <ac:spMk id="10" creationId="{9795F57F-FA48-4715-8B5E-27A04479A6DE}"/>
          </ac:spMkLst>
        </pc:spChg>
        <pc:spChg chg="mod">
          <ac:chgData name="Kuipers, Henry" userId="02c1fa1d-52b5-4f53-9b28-f63f0135370e" providerId="ADAL" clId="{BCF50621-CBDF-40E3-8713-04DD07C96491}" dt="2023-05-23T12:50:09.507" v="1332" actId="20577"/>
          <ac:spMkLst>
            <pc:docMk/>
            <pc:sldMk cId="2741854131" sldId="275"/>
            <ac:spMk id="14" creationId="{CD998BBC-1CD5-46E6-A5C9-1BA6732F23FF}"/>
          </ac:spMkLst>
        </pc:spChg>
        <pc:spChg chg="mod">
          <ac:chgData name="Kuipers, Henry" userId="02c1fa1d-52b5-4f53-9b28-f63f0135370e" providerId="ADAL" clId="{BCF50621-CBDF-40E3-8713-04DD07C96491}" dt="2023-05-23T12:48:18.394" v="1307" actId="20577"/>
          <ac:spMkLst>
            <pc:docMk/>
            <pc:sldMk cId="2741854131" sldId="275"/>
            <ac:spMk id="47" creationId="{177F1896-13E8-4CC5-8435-7220A41C0836}"/>
          </ac:spMkLst>
        </pc:spChg>
        <pc:spChg chg="mod">
          <ac:chgData name="Kuipers, Henry" userId="02c1fa1d-52b5-4f53-9b28-f63f0135370e" providerId="ADAL" clId="{BCF50621-CBDF-40E3-8713-04DD07C96491}" dt="2023-05-23T12:48:00.204" v="1304" actId="20577"/>
          <ac:spMkLst>
            <pc:docMk/>
            <pc:sldMk cId="2741854131" sldId="275"/>
            <ac:spMk id="49" creationId="{DE5C6412-D984-4E1F-9A67-AF9D563E3227}"/>
          </ac:spMkLst>
        </pc:spChg>
        <pc:spChg chg="mod">
          <ac:chgData name="Kuipers, Henry" userId="02c1fa1d-52b5-4f53-9b28-f63f0135370e" providerId="ADAL" clId="{BCF50621-CBDF-40E3-8713-04DD07C96491}" dt="2023-05-23T12:49:20.565" v="1323" actId="947"/>
          <ac:spMkLst>
            <pc:docMk/>
            <pc:sldMk cId="2741854131" sldId="275"/>
            <ac:spMk id="104" creationId="{DBBA6CB1-4319-4B5C-B86D-E797363A2DC6}"/>
          </ac:spMkLst>
        </pc:spChg>
        <pc:cxnChg chg="mod">
          <ac:chgData name="Kuipers, Henry" userId="02c1fa1d-52b5-4f53-9b28-f63f0135370e" providerId="ADAL" clId="{BCF50621-CBDF-40E3-8713-04DD07C96491}" dt="2023-05-23T12:49:27.339" v="1324" actId="692"/>
          <ac:cxnSpMkLst>
            <pc:docMk/>
            <pc:sldMk cId="2741854131" sldId="275"/>
            <ac:cxnSpMk id="105" creationId="{31E12885-D3C3-4D8B-9330-061670A41589}"/>
          </ac:cxnSpMkLst>
        </pc:cxnChg>
      </pc:sldChg>
      <pc:sldChg chg="addSp delSp modSp mod ord">
        <pc:chgData name="Kuipers, Henry" userId="02c1fa1d-52b5-4f53-9b28-f63f0135370e" providerId="ADAL" clId="{BCF50621-CBDF-40E3-8713-04DD07C96491}" dt="2023-05-23T11:18:07.740" v="1293" actId="164"/>
        <pc:sldMkLst>
          <pc:docMk/>
          <pc:sldMk cId="3803238522" sldId="276"/>
        </pc:sldMkLst>
        <pc:spChg chg="mod">
          <ac:chgData name="Kuipers, Henry" userId="02c1fa1d-52b5-4f53-9b28-f63f0135370e" providerId="ADAL" clId="{BCF50621-CBDF-40E3-8713-04DD07C96491}" dt="2023-05-23T11:04:43.052" v="1288" actId="1076"/>
          <ac:spMkLst>
            <pc:docMk/>
            <pc:sldMk cId="3803238522" sldId="276"/>
            <ac:spMk id="46" creationId="{A2453FD4-A9CA-42F1-91C3-62CCD2E7C785}"/>
          </ac:spMkLst>
        </pc:spChg>
        <pc:spChg chg="mod">
          <ac:chgData name="Kuipers, Henry" userId="02c1fa1d-52b5-4f53-9b28-f63f0135370e" providerId="ADAL" clId="{BCF50621-CBDF-40E3-8713-04DD07C96491}" dt="2023-05-23T11:17:20.500" v="1291" actId="20577"/>
          <ac:spMkLst>
            <pc:docMk/>
            <pc:sldMk cId="3803238522" sldId="276"/>
            <ac:spMk id="104" creationId="{DBBA6CB1-4319-4B5C-B86D-E797363A2DC6}"/>
          </ac:spMkLst>
        </pc:spChg>
        <pc:grpChg chg="mod topLvl">
          <ac:chgData name="Kuipers, Henry" userId="02c1fa1d-52b5-4f53-9b28-f63f0135370e" providerId="ADAL" clId="{BCF50621-CBDF-40E3-8713-04DD07C96491}" dt="2023-05-23T11:18:07.740" v="1293" actId="164"/>
          <ac:grpSpMkLst>
            <pc:docMk/>
            <pc:sldMk cId="3803238522" sldId="276"/>
            <ac:grpSpMk id="18" creationId="{45DBAF62-5E8A-E66B-9084-EF0153974A30}"/>
          </ac:grpSpMkLst>
        </pc:grpChg>
        <pc:grpChg chg="add mod">
          <ac:chgData name="Kuipers, Henry" userId="02c1fa1d-52b5-4f53-9b28-f63f0135370e" providerId="ADAL" clId="{BCF50621-CBDF-40E3-8713-04DD07C96491}" dt="2023-05-23T11:18:07.740" v="1293" actId="164"/>
          <ac:grpSpMkLst>
            <pc:docMk/>
            <pc:sldMk cId="3803238522" sldId="276"/>
            <ac:grpSpMk id="25" creationId="{1FEE9947-873A-273F-1C65-40B0ADF9EB75}"/>
          </ac:grpSpMkLst>
        </pc:grpChg>
        <pc:grpChg chg="del">
          <ac:chgData name="Kuipers, Henry" userId="02c1fa1d-52b5-4f53-9b28-f63f0135370e" providerId="ADAL" clId="{BCF50621-CBDF-40E3-8713-04DD07C96491}" dt="2023-05-23T11:04:22.116" v="1283" actId="478"/>
          <ac:grpSpMkLst>
            <pc:docMk/>
            <pc:sldMk cId="3803238522" sldId="276"/>
            <ac:grpSpMk id="29" creationId="{E23A48AF-2E12-B720-AA49-A017F0546BF3}"/>
          </ac:grpSpMkLst>
        </pc:grpChg>
        <pc:picChg chg="add mod">
          <ac:chgData name="Kuipers, Henry" userId="02c1fa1d-52b5-4f53-9b28-f63f0135370e" providerId="ADAL" clId="{BCF50621-CBDF-40E3-8713-04DD07C96491}" dt="2023-05-23T11:18:07.740" v="1293" actId="164"/>
          <ac:picMkLst>
            <pc:docMk/>
            <pc:sldMk cId="3803238522" sldId="276"/>
            <ac:picMk id="15" creationId="{C34FCFBA-4F33-3588-60F2-095F7EC05D57}"/>
          </ac:picMkLst>
        </pc:picChg>
        <pc:picChg chg="add mod ord">
          <ac:chgData name="Kuipers, Henry" userId="02c1fa1d-52b5-4f53-9b28-f63f0135370e" providerId="ADAL" clId="{BCF50621-CBDF-40E3-8713-04DD07C96491}" dt="2023-05-23T11:18:07.740" v="1293" actId="164"/>
          <ac:picMkLst>
            <pc:docMk/>
            <pc:sldMk cId="3803238522" sldId="276"/>
            <ac:picMk id="20" creationId="{A590E112-A258-748C-492C-CD1F1886A2CF}"/>
          </ac:picMkLst>
        </pc:picChg>
        <pc:picChg chg="del">
          <ac:chgData name="Kuipers, Henry" userId="02c1fa1d-52b5-4f53-9b28-f63f0135370e" providerId="ADAL" clId="{BCF50621-CBDF-40E3-8713-04DD07C96491}" dt="2023-05-23T11:01:57.401" v="1274" actId="478"/>
          <ac:picMkLst>
            <pc:docMk/>
            <pc:sldMk cId="3803238522" sldId="276"/>
            <ac:picMk id="26" creationId="{379BAF13-67DE-F6F6-B9AD-F98E2CD25592}"/>
          </ac:picMkLst>
        </pc:picChg>
        <pc:picChg chg="del topLvl">
          <ac:chgData name="Kuipers, Henry" userId="02c1fa1d-52b5-4f53-9b28-f63f0135370e" providerId="ADAL" clId="{BCF50621-CBDF-40E3-8713-04DD07C96491}" dt="2023-05-23T11:04:22.116" v="1283" actId="478"/>
          <ac:picMkLst>
            <pc:docMk/>
            <pc:sldMk cId="3803238522" sldId="276"/>
            <ac:picMk id="28" creationId="{BE77EF44-AC7F-A23B-8103-AB0E4EE9D0A9}"/>
          </ac:picMkLst>
        </pc:picChg>
        <pc:cxnChg chg="mod">
          <ac:chgData name="Kuipers, Henry" userId="02c1fa1d-52b5-4f53-9b28-f63f0135370e" providerId="ADAL" clId="{BCF50621-CBDF-40E3-8713-04DD07C96491}" dt="2023-05-23T11:17:29.353" v="1292" actId="208"/>
          <ac:cxnSpMkLst>
            <pc:docMk/>
            <pc:sldMk cId="3803238522" sldId="276"/>
            <ac:cxnSpMk id="105" creationId="{31E12885-D3C3-4D8B-9330-061670A41589}"/>
          </ac:cxnSpMkLst>
        </pc:cxnChg>
      </pc:sldChg>
      <pc:sldChg chg="addSp delSp modSp mod">
        <pc:chgData name="Kuipers, Henry" userId="02c1fa1d-52b5-4f53-9b28-f63f0135370e" providerId="ADAL" clId="{BCF50621-CBDF-40E3-8713-04DD07C96491}" dt="2023-05-23T13:17:30.733" v="1350" actId="14100"/>
        <pc:sldMkLst>
          <pc:docMk/>
          <pc:sldMk cId="3039395426" sldId="277"/>
        </pc:sldMkLst>
        <pc:grpChg chg="add del mod">
          <ac:chgData name="Kuipers, Henry" userId="02c1fa1d-52b5-4f53-9b28-f63f0135370e" providerId="ADAL" clId="{BCF50621-CBDF-40E3-8713-04DD07C96491}" dt="2023-05-22T12:41:57.012" v="1269" actId="478"/>
          <ac:grpSpMkLst>
            <pc:docMk/>
            <pc:sldMk cId="3039395426" sldId="277"/>
            <ac:grpSpMk id="3" creationId="{80016991-F490-15D4-8E46-C2C1670D4EC9}"/>
          </ac:grpSpMkLst>
        </pc:grpChg>
        <pc:grpChg chg="del mod topLvl">
          <ac:chgData name="Kuipers, Henry" userId="02c1fa1d-52b5-4f53-9b28-f63f0135370e" providerId="ADAL" clId="{BCF50621-CBDF-40E3-8713-04DD07C96491}" dt="2023-05-23T12:51:27.030" v="1333" actId="478"/>
          <ac:grpSpMkLst>
            <pc:docMk/>
            <pc:sldMk cId="3039395426" sldId="277"/>
            <ac:grpSpMk id="44" creationId="{76A72E33-575F-7B8A-882F-7207A4F6719C}"/>
          </ac:grpSpMkLst>
        </pc:grpChg>
        <pc:picChg chg="add del mod topLvl">
          <ac:chgData name="Kuipers, Henry" userId="02c1fa1d-52b5-4f53-9b28-f63f0135370e" providerId="ADAL" clId="{BCF50621-CBDF-40E3-8713-04DD07C96491}" dt="2023-05-22T12:41:57.012" v="1269" actId="478"/>
          <ac:picMkLst>
            <pc:docMk/>
            <pc:sldMk cId="3039395426" sldId="277"/>
            <ac:picMk id="2" creationId="{F1799B00-1996-EE57-DCA9-5A617409F641}"/>
          </ac:picMkLst>
        </pc:picChg>
        <pc:picChg chg="add mod">
          <ac:chgData name="Kuipers, Henry" userId="02c1fa1d-52b5-4f53-9b28-f63f0135370e" providerId="ADAL" clId="{BCF50621-CBDF-40E3-8713-04DD07C96491}" dt="2023-05-22T12:42:25.293" v="1273" actId="14100"/>
          <ac:picMkLst>
            <pc:docMk/>
            <pc:sldMk cId="3039395426" sldId="277"/>
            <ac:picMk id="4" creationId="{2D0B633F-E5F8-E86E-B55B-5FC0D4A5B9E1}"/>
          </ac:picMkLst>
        </pc:picChg>
        <pc:picChg chg="add mod">
          <ac:chgData name="Kuipers, Henry" userId="02c1fa1d-52b5-4f53-9b28-f63f0135370e" providerId="ADAL" clId="{BCF50621-CBDF-40E3-8713-04DD07C96491}" dt="2023-05-23T11:19:06.536" v="1300" actId="14100"/>
          <ac:picMkLst>
            <pc:docMk/>
            <pc:sldMk cId="3039395426" sldId="277"/>
            <ac:picMk id="5" creationId="{36EF46ED-EEDC-471C-8452-AE603370479D}"/>
          </ac:picMkLst>
        </pc:picChg>
        <pc:picChg chg="add mod">
          <ac:chgData name="Kuipers, Henry" userId="02c1fa1d-52b5-4f53-9b28-f63f0135370e" providerId="ADAL" clId="{BCF50621-CBDF-40E3-8713-04DD07C96491}" dt="2023-05-23T12:51:57.720" v="1343" actId="14100"/>
          <ac:picMkLst>
            <pc:docMk/>
            <pc:sldMk cId="3039395426" sldId="277"/>
            <ac:picMk id="6" creationId="{B7B5DDBD-7C3D-7EC3-EDB8-16EDA24A87E3}"/>
          </ac:picMkLst>
        </pc:picChg>
        <pc:picChg chg="add mod">
          <ac:chgData name="Kuipers, Henry" userId="02c1fa1d-52b5-4f53-9b28-f63f0135370e" providerId="ADAL" clId="{BCF50621-CBDF-40E3-8713-04DD07C96491}" dt="2023-05-23T13:17:30.733" v="1350" actId="14100"/>
          <ac:picMkLst>
            <pc:docMk/>
            <pc:sldMk cId="3039395426" sldId="277"/>
            <ac:picMk id="7" creationId="{2CF0A952-08A9-8992-2F5E-1ABBDC279232}"/>
          </ac:picMkLst>
        </pc:picChg>
        <pc:picChg chg="del mod topLvl">
          <ac:chgData name="Kuipers, Henry" userId="02c1fa1d-52b5-4f53-9b28-f63f0135370e" providerId="ADAL" clId="{BCF50621-CBDF-40E3-8713-04DD07C96491}" dt="2023-05-23T13:17:09.357" v="1346" actId="478"/>
          <ac:picMkLst>
            <pc:docMk/>
            <pc:sldMk cId="3039395426" sldId="277"/>
            <ac:picMk id="39" creationId="{7FF8E0BC-8850-C2B4-B19F-67506398F669}"/>
          </ac:picMkLst>
        </pc:picChg>
        <pc:picChg chg="del topLvl">
          <ac:chgData name="Kuipers, Henry" userId="02c1fa1d-52b5-4f53-9b28-f63f0135370e" providerId="ADAL" clId="{BCF50621-CBDF-40E3-8713-04DD07C96491}" dt="2023-05-23T12:51:27.030" v="1333" actId="478"/>
          <ac:picMkLst>
            <pc:docMk/>
            <pc:sldMk cId="3039395426" sldId="277"/>
            <ac:picMk id="40" creationId="{675EB1A8-6F39-C22B-42CE-DADB44ABBBDC}"/>
          </ac:picMkLst>
        </pc:picChg>
        <pc:picChg chg="del">
          <ac:chgData name="Kuipers, Henry" userId="02c1fa1d-52b5-4f53-9b28-f63f0135370e" providerId="ADAL" clId="{BCF50621-CBDF-40E3-8713-04DD07C96491}" dt="2023-05-23T11:18:43.915" v="1294" actId="478"/>
          <ac:picMkLst>
            <pc:docMk/>
            <pc:sldMk cId="3039395426" sldId="277"/>
            <ac:picMk id="41" creationId="{291174C4-5AA9-A77D-BE31-DAA8B8FCC8A4}"/>
          </ac:picMkLst>
        </pc:picChg>
        <pc:picChg chg="del">
          <ac:chgData name="Kuipers, Henry" userId="02c1fa1d-52b5-4f53-9b28-f63f0135370e" providerId="ADAL" clId="{BCF50621-CBDF-40E3-8713-04DD07C96491}" dt="2023-05-18T08:56:01.533" v="640" actId="478"/>
          <ac:picMkLst>
            <pc:docMk/>
            <pc:sldMk cId="3039395426" sldId="277"/>
            <ac:picMk id="45" creationId="{11B9FCEA-7A95-4423-3421-2EB6CB446873}"/>
          </ac:picMkLst>
        </pc:picChg>
      </pc:sldChg>
      <pc:sldChg chg="addSp delSp modSp mod">
        <pc:chgData name="Kuipers, Henry" userId="02c1fa1d-52b5-4f53-9b28-f63f0135370e" providerId="ADAL" clId="{BCF50621-CBDF-40E3-8713-04DD07C96491}" dt="2023-05-22T11:45:27.433" v="1252" actId="692"/>
        <pc:sldMkLst>
          <pc:docMk/>
          <pc:sldMk cId="3239438125" sldId="278"/>
        </pc:sldMkLst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4" creationId="{03AD5195-FB33-40AD-B05E-60B73F349A65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5" creationId="{AC92BE25-0528-16AF-BD00-563CE91F6427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6" creationId="{77F7C6CB-3E1C-4A9D-9B0F-27CACCA8E2A2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7" creationId="{9C75EF7B-A0CF-0BD0-F4D7-D0C5FC411069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8" creationId="{E71BFBF4-CF9C-9C39-7AD1-7E26F7E37D4C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10" creationId="{9795F57F-FA48-4715-8B5E-27A04479A6DE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12" creationId="{11568124-3FD4-4266-8B86-103799470A69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14" creationId="{CD998BBC-1CD5-46E6-A5C9-1BA6732F23FF}"/>
          </ac:spMkLst>
        </pc:spChg>
        <pc:spChg chg="mod">
          <ac:chgData name="Kuipers, Henry" userId="02c1fa1d-52b5-4f53-9b28-f63f0135370e" providerId="ADAL" clId="{BCF50621-CBDF-40E3-8713-04DD07C96491}" dt="2023-05-14T12:34:12.027" v="256" actId="20577"/>
          <ac:spMkLst>
            <pc:docMk/>
            <pc:sldMk cId="3239438125" sldId="278"/>
            <ac:spMk id="17" creationId="{79EC9762-8C13-FD5E-9A4B-CE82823B8FE3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31" creationId="{D272E863-53CC-4392-B696-7D3F7300BEE6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45" creationId="{83994F5C-7AC4-45DB-B93B-C270983E6F89}"/>
          </ac:spMkLst>
        </pc:spChg>
        <pc:spChg chg="mod">
          <ac:chgData name="Kuipers, Henry" userId="02c1fa1d-52b5-4f53-9b28-f63f0135370e" providerId="ADAL" clId="{BCF50621-CBDF-40E3-8713-04DD07C96491}" dt="2023-05-14T12:37:23.162" v="259" actId="20577"/>
          <ac:spMkLst>
            <pc:docMk/>
            <pc:sldMk cId="3239438125" sldId="278"/>
            <ac:spMk id="46" creationId="{A2453FD4-A9CA-42F1-91C3-62CCD2E7C785}"/>
          </ac:spMkLst>
        </pc:spChg>
        <pc:spChg chg="mod">
          <ac:chgData name="Kuipers, Henry" userId="02c1fa1d-52b5-4f53-9b28-f63f0135370e" providerId="ADAL" clId="{BCF50621-CBDF-40E3-8713-04DD07C96491}" dt="2023-05-18T07:41:07.760" v="557" actId="20577"/>
          <ac:spMkLst>
            <pc:docMk/>
            <pc:sldMk cId="3239438125" sldId="278"/>
            <ac:spMk id="47" creationId="{177F1896-13E8-4CC5-8435-7220A41C0836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48" creationId="{A4805CDC-A792-4320-AAB6-2E63359AACF3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49" creationId="{DE5C6412-D984-4E1F-9A67-AF9D563E3227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96" creationId="{D3FA7102-D654-4390-8676-BBEB905AE21D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97" creationId="{DDF3F395-DE2B-4CA9-8F16-094D4355664D}"/>
          </ac:spMkLst>
        </pc:spChg>
        <pc:spChg chg="mod">
          <ac:chgData name="Kuipers, Henry" userId="02c1fa1d-52b5-4f53-9b28-f63f0135370e" providerId="ADAL" clId="{BCF50621-CBDF-40E3-8713-04DD07C96491}" dt="2023-05-14T12:36:19.795" v="258" actId="20577"/>
          <ac:spMkLst>
            <pc:docMk/>
            <pc:sldMk cId="3239438125" sldId="278"/>
            <ac:spMk id="98" creationId="{2546D639-BA51-41D6-81A1-9FBB37600707}"/>
          </ac:spMkLst>
        </pc:spChg>
        <pc:spChg chg="mod">
          <ac:chgData name="Kuipers, Henry" userId="02c1fa1d-52b5-4f53-9b28-f63f0135370e" providerId="ADAL" clId="{BCF50621-CBDF-40E3-8713-04DD07C96491}" dt="2023-05-14T12:34:02.056" v="253" actId="20578"/>
          <ac:spMkLst>
            <pc:docMk/>
            <pc:sldMk cId="3239438125" sldId="278"/>
            <ac:spMk id="104" creationId="{DBBA6CB1-4319-4B5C-B86D-E797363A2DC6}"/>
          </ac:spMkLst>
        </pc:spChg>
        <pc:grpChg chg="mod">
          <ac:chgData name="Kuipers, Henry" userId="02c1fa1d-52b5-4f53-9b28-f63f0135370e" providerId="ADAL" clId="{BCF50621-CBDF-40E3-8713-04DD07C96491}" dt="2023-05-14T12:34:02.056" v="253" actId="20578"/>
          <ac:grpSpMkLst>
            <pc:docMk/>
            <pc:sldMk cId="3239438125" sldId="278"/>
            <ac:grpSpMk id="9" creationId="{A6B29F14-1EA6-431C-D70C-1AF321580F43}"/>
          </ac:grpSpMkLst>
        </pc:grpChg>
        <pc:grpChg chg="mod">
          <ac:chgData name="Kuipers, Henry" userId="02c1fa1d-52b5-4f53-9b28-f63f0135370e" providerId="ADAL" clId="{BCF50621-CBDF-40E3-8713-04DD07C96491}" dt="2023-05-14T12:34:02.056" v="253" actId="20578"/>
          <ac:grpSpMkLst>
            <pc:docMk/>
            <pc:sldMk cId="3239438125" sldId="278"/>
            <ac:grpSpMk id="13" creationId="{EE2F2A9C-A48E-5871-BE70-5F8A2404907B}"/>
          </ac:grpSpMkLst>
        </pc:grpChg>
        <pc:grpChg chg="mod">
          <ac:chgData name="Kuipers, Henry" userId="02c1fa1d-52b5-4f53-9b28-f63f0135370e" providerId="ADAL" clId="{BCF50621-CBDF-40E3-8713-04DD07C96491}" dt="2023-05-14T12:34:02.056" v="253" actId="20578"/>
          <ac:grpSpMkLst>
            <pc:docMk/>
            <pc:sldMk cId="3239438125" sldId="278"/>
            <ac:grpSpMk id="18" creationId="{45DBAF62-5E8A-E66B-9084-EF0153974A30}"/>
          </ac:grpSpMkLst>
        </pc:grpChg>
        <pc:grpChg chg="add mod">
          <ac:chgData name="Kuipers, Henry" userId="02c1fa1d-52b5-4f53-9b28-f63f0135370e" providerId="ADAL" clId="{BCF50621-CBDF-40E3-8713-04DD07C96491}" dt="2023-05-17T10:16:47.349" v="553" actId="164"/>
          <ac:grpSpMkLst>
            <pc:docMk/>
            <pc:sldMk cId="3239438125" sldId="278"/>
            <ac:grpSpMk id="19" creationId="{7D5A52B4-0623-1D97-9924-A06D616ED0C9}"/>
          </ac:grpSpMkLst>
        </pc:grpChg>
        <pc:grpChg chg="add mod">
          <ac:chgData name="Kuipers, Henry" userId="02c1fa1d-52b5-4f53-9b28-f63f0135370e" providerId="ADAL" clId="{BCF50621-CBDF-40E3-8713-04DD07C96491}" dt="2023-05-22T10:00:36.389" v="998" actId="1076"/>
          <ac:grpSpMkLst>
            <pc:docMk/>
            <pc:sldMk cId="3239438125" sldId="278"/>
            <ac:grpSpMk id="27" creationId="{1994BE34-7610-87CD-EE87-913345FDE4D2}"/>
          </ac:grpSpMkLst>
        </pc:grpChg>
        <pc:grpChg chg="del mod">
          <ac:chgData name="Kuipers, Henry" userId="02c1fa1d-52b5-4f53-9b28-f63f0135370e" providerId="ADAL" clId="{BCF50621-CBDF-40E3-8713-04DD07C96491}" dt="2023-05-17T10:16:06.169" v="543" actId="478"/>
          <ac:grpSpMkLst>
            <pc:docMk/>
            <pc:sldMk cId="3239438125" sldId="278"/>
            <ac:grpSpMk id="29" creationId="{E23A48AF-2E12-B720-AA49-A017F0546BF3}"/>
          </ac:grpSpMkLst>
        </pc:grpChg>
        <pc:grpChg chg="mod">
          <ac:chgData name="Kuipers, Henry" userId="02c1fa1d-52b5-4f53-9b28-f63f0135370e" providerId="ADAL" clId="{BCF50621-CBDF-40E3-8713-04DD07C96491}" dt="2023-05-14T12:34:02.056" v="253" actId="20578"/>
          <ac:grpSpMkLst>
            <pc:docMk/>
            <pc:sldMk cId="3239438125" sldId="278"/>
            <ac:grpSpMk id="50" creationId="{9B24FECC-953D-4629-B110-7AE012B69C06}"/>
          </ac:grpSpMkLst>
        </pc:grpChg>
        <pc:grpChg chg="mod">
          <ac:chgData name="Kuipers, Henry" userId="02c1fa1d-52b5-4f53-9b28-f63f0135370e" providerId="ADAL" clId="{BCF50621-CBDF-40E3-8713-04DD07C96491}" dt="2023-05-14T12:34:02.056" v="253" actId="20578"/>
          <ac:grpSpMkLst>
            <pc:docMk/>
            <pc:sldMk cId="3239438125" sldId="278"/>
            <ac:grpSpMk id="70" creationId="{689CD118-5B83-4A9E-8CEA-E28251C8BD47}"/>
          </ac:grpSpMkLst>
        </pc:grpChg>
        <pc:grpChg chg="mod">
          <ac:chgData name="Kuipers, Henry" userId="02c1fa1d-52b5-4f53-9b28-f63f0135370e" providerId="ADAL" clId="{BCF50621-CBDF-40E3-8713-04DD07C96491}" dt="2023-05-14T12:34:02.056" v="253" actId="20578"/>
          <ac:grpSpMkLst>
            <pc:docMk/>
            <pc:sldMk cId="3239438125" sldId="278"/>
            <ac:grpSpMk id="101" creationId="{EAC445AE-5517-48EA-AFA7-9E6B10C7E63E}"/>
          </ac:grpSpMkLst>
        </pc:grpChg>
        <pc:grpChg chg="mod">
          <ac:chgData name="Kuipers, Henry" userId="02c1fa1d-52b5-4f53-9b28-f63f0135370e" providerId="ADAL" clId="{BCF50621-CBDF-40E3-8713-04DD07C96491}" dt="2023-05-14T12:34:02.056" v="253" actId="20578"/>
          <ac:grpSpMkLst>
            <pc:docMk/>
            <pc:sldMk cId="3239438125" sldId="278"/>
            <ac:grpSpMk id="103" creationId="{7FC0AB08-35BD-4993-B20C-08FF7D51D651}"/>
          </ac:grpSpMkLst>
        </pc:grpChg>
        <pc:grpChg chg="mod">
          <ac:chgData name="Kuipers, Henry" userId="02c1fa1d-52b5-4f53-9b28-f63f0135370e" providerId="ADAL" clId="{BCF50621-CBDF-40E3-8713-04DD07C96491}" dt="2023-05-14T12:34:02.056" v="253" actId="20578"/>
          <ac:grpSpMkLst>
            <pc:docMk/>
            <pc:sldMk cId="3239438125" sldId="278"/>
            <ac:grpSpMk id="106" creationId="{830CFD16-7819-427C-A94A-4E2A5FD897E1}"/>
          </ac:grpSpMkLst>
        </pc:grpChg>
        <pc:picChg chg="add mod">
          <ac:chgData name="Kuipers, Henry" userId="02c1fa1d-52b5-4f53-9b28-f63f0135370e" providerId="ADAL" clId="{BCF50621-CBDF-40E3-8713-04DD07C96491}" dt="2023-05-14T12:37:39.552" v="260" actId="164"/>
          <ac:picMkLst>
            <pc:docMk/>
            <pc:sldMk cId="3239438125" sldId="278"/>
            <ac:picMk id="2" creationId="{2D1DFE18-5CDD-9340-4EC6-F4DE073EF97C}"/>
          </ac:picMkLst>
        </pc:picChg>
        <pc:picChg chg="mod">
          <ac:chgData name="Kuipers, Henry" userId="02c1fa1d-52b5-4f53-9b28-f63f0135370e" providerId="ADAL" clId="{BCF50621-CBDF-40E3-8713-04DD07C96491}" dt="2023-05-14T12:34:02.056" v="253" actId="20578"/>
          <ac:picMkLst>
            <pc:docMk/>
            <pc:sldMk cId="3239438125" sldId="278"/>
            <ac:picMk id="3" creationId="{137949B8-3ACF-D75B-1970-50276E4B4BAA}"/>
          </ac:picMkLst>
        </pc:picChg>
        <pc:picChg chg="mod">
          <ac:chgData name="Kuipers, Henry" userId="02c1fa1d-52b5-4f53-9b28-f63f0135370e" providerId="ADAL" clId="{BCF50621-CBDF-40E3-8713-04DD07C96491}" dt="2023-05-14T12:34:02.056" v="253" actId="20578"/>
          <ac:picMkLst>
            <pc:docMk/>
            <pc:sldMk cId="3239438125" sldId="278"/>
            <ac:picMk id="11" creationId="{B58E7178-A721-C17D-FD4D-6F4CE9E4E603}"/>
          </ac:picMkLst>
        </pc:picChg>
        <pc:picChg chg="add mod">
          <ac:chgData name="Kuipers, Henry" userId="02c1fa1d-52b5-4f53-9b28-f63f0135370e" providerId="ADAL" clId="{BCF50621-CBDF-40E3-8713-04DD07C96491}" dt="2023-05-17T10:16:47.349" v="553" actId="164"/>
          <ac:picMkLst>
            <pc:docMk/>
            <pc:sldMk cId="3239438125" sldId="278"/>
            <ac:picMk id="25" creationId="{586D5A1D-73E2-DEDC-DD14-96D6F9A08210}"/>
          </ac:picMkLst>
        </pc:picChg>
        <pc:picChg chg="del mod">
          <ac:chgData name="Kuipers, Henry" userId="02c1fa1d-52b5-4f53-9b28-f63f0135370e" providerId="ADAL" clId="{BCF50621-CBDF-40E3-8713-04DD07C96491}" dt="2023-05-17T10:16:06.169" v="543" actId="478"/>
          <ac:picMkLst>
            <pc:docMk/>
            <pc:sldMk cId="3239438125" sldId="278"/>
            <ac:picMk id="26" creationId="{379BAF13-67DE-F6F6-B9AD-F98E2CD25592}"/>
          </ac:picMkLst>
        </pc:picChg>
        <pc:picChg chg="del">
          <ac:chgData name="Kuipers, Henry" userId="02c1fa1d-52b5-4f53-9b28-f63f0135370e" providerId="ADAL" clId="{BCF50621-CBDF-40E3-8713-04DD07C96491}" dt="2023-05-14T12:17:53.976" v="13" actId="478"/>
          <ac:picMkLst>
            <pc:docMk/>
            <pc:sldMk cId="3239438125" sldId="278"/>
            <ac:picMk id="28" creationId="{BE77EF44-AC7F-A23B-8103-AB0E4EE9D0A9}"/>
          </ac:picMkLst>
        </pc:picChg>
        <pc:picChg chg="del">
          <ac:chgData name="Kuipers, Henry" userId="02c1fa1d-52b5-4f53-9b28-f63f0135370e" providerId="ADAL" clId="{BCF50621-CBDF-40E3-8713-04DD07C96491}" dt="2023-05-14T12:16:30.885" v="2" actId="478"/>
          <ac:picMkLst>
            <pc:docMk/>
            <pc:sldMk cId="3239438125" sldId="278"/>
            <ac:picMk id="100" creationId="{3D418446-CD19-4D44-98DE-5DF1D1AFC948}"/>
          </ac:picMkLst>
        </pc:picChg>
        <pc:cxnChg chg="mod">
          <ac:chgData name="Kuipers, Henry" userId="02c1fa1d-52b5-4f53-9b28-f63f0135370e" providerId="ADAL" clId="{BCF50621-CBDF-40E3-8713-04DD07C96491}" dt="2023-05-14T12:34:02.056" v="253" actId="20578"/>
          <ac:cxnSpMkLst>
            <pc:docMk/>
            <pc:sldMk cId="3239438125" sldId="278"/>
            <ac:cxnSpMk id="16" creationId="{C62831BB-A593-4787-B175-9C70FFA0801E}"/>
          </ac:cxnSpMkLst>
        </pc:cxnChg>
        <pc:cxnChg chg="mod">
          <ac:chgData name="Kuipers, Henry" userId="02c1fa1d-52b5-4f53-9b28-f63f0135370e" providerId="ADAL" clId="{BCF50621-CBDF-40E3-8713-04DD07C96491}" dt="2023-05-14T12:34:02.056" v="253" actId="20578"/>
          <ac:cxnSpMkLst>
            <pc:docMk/>
            <pc:sldMk cId="3239438125" sldId="278"/>
            <ac:cxnSpMk id="21" creationId="{2FFAF871-8054-4B40-BFBC-DD0DD18B78DB}"/>
          </ac:cxnSpMkLst>
        </pc:cxnChg>
        <pc:cxnChg chg="mod">
          <ac:chgData name="Kuipers, Henry" userId="02c1fa1d-52b5-4f53-9b28-f63f0135370e" providerId="ADAL" clId="{BCF50621-CBDF-40E3-8713-04DD07C96491}" dt="2023-05-14T12:34:02.056" v="253" actId="20578"/>
          <ac:cxnSpMkLst>
            <pc:docMk/>
            <pc:sldMk cId="3239438125" sldId="278"/>
            <ac:cxnSpMk id="22" creationId="{C695B2B4-7931-42E7-901E-200E55AFC550}"/>
          </ac:cxnSpMkLst>
        </pc:cxnChg>
        <pc:cxnChg chg="mod">
          <ac:chgData name="Kuipers, Henry" userId="02c1fa1d-52b5-4f53-9b28-f63f0135370e" providerId="ADAL" clId="{BCF50621-CBDF-40E3-8713-04DD07C96491}" dt="2023-05-18T07:46:20.402" v="558" actId="14100"/>
          <ac:cxnSpMkLst>
            <pc:docMk/>
            <pc:sldMk cId="3239438125" sldId="278"/>
            <ac:cxnSpMk id="23" creationId="{2F484AF6-FA65-4A2C-A411-7CEC454C7933}"/>
          </ac:cxnSpMkLst>
        </pc:cxnChg>
        <pc:cxnChg chg="mod">
          <ac:chgData name="Kuipers, Henry" userId="02c1fa1d-52b5-4f53-9b28-f63f0135370e" providerId="ADAL" clId="{BCF50621-CBDF-40E3-8713-04DD07C96491}" dt="2023-05-14T12:34:02.056" v="253" actId="20578"/>
          <ac:cxnSpMkLst>
            <pc:docMk/>
            <pc:sldMk cId="3239438125" sldId="278"/>
            <ac:cxnSpMk id="24" creationId="{758043C0-B6DB-46AF-8FBB-064B21D04185}"/>
          </ac:cxnSpMkLst>
        </pc:cxnChg>
        <pc:cxnChg chg="mod">
          <ac:chgData name="Kuipers, Henry" userId="02c1fa1d-52b5-4f53-9b28-f63f0135370e" providerId="ADAL" clId="{BCF50621-CBDF-40E3-8713-04DD07C96491}" dt="2023-05-22T11:45:27.433" v="1252" actId="692"/>
          <ac:cxnSpMkLst>
            <pc:docMk/>
            <pc:sldMk cId="3239438125" sldId="278"/>
            <ac:cxnSpMk id="105" creationId="{31E12885-D3C3-4D8B-9330-061670A41589}"/>
          </ac:cxnSpMkLst>
        </pc:cxnChg>
      </pc:sldChg>
      <pc:sldChg chg="addSp delSp modSp mod">
        <pc:chgData name="Kuipers, Henry" userId="02c1fa1d-52b5-4f53-9b28-f63f0135370e" providerId="ADAL" clId="{BCF50621-CBDF-40E3-8713-04DD07C96491}" dt="2023-05-22T11:45:36.265" v="1254" actId="20577"/>
        <pc:sldMkLst>
          <pc:docMk/>
          <pc:sldMk cId="4075613524" sldId="279"/>
        </pc:sldMkLst>
        <pc:spChg chg="del topLvl">
          <ac:chgData name="Kuipers, Henry" userId="02c1fa1d-52b5-4f53-9b28-f63f0135370e" providerId="ADAL" clId="{BCF50621-CBDF-40E3-8713-04DD07C96491}" dt="2023-05-17T07:04:14.566" v="277" actId="478"/>
          <ac:spMkLst>
            <pc:docMk/>
            <pc:sldMk cId="4075613524" sldId="279"/>
            <ac:spMk id="9" creationId="{0CDDC670-FB7D-AE7F-81C2-3C13DA9BEE57}"/>
          </ac:spMkLst>
        </pc:spChg>
        <pc:spChg chg="mod">
          <ac:chgData name="Kuipers, Henry" userId="02c1fa1d-52b5-4f53-9b28-f63f0135370e" providerId="ADAL" clId="{BCF50621-CBDF-40E3-8713-04DD07C96491}" dt="2023-05-17T08:03:39.169" v="342" actId="20577"/>
          <ac:spMkLst>
            <pc:docMk/>
            <pc:sldMk cId="4075613524" sldId="279"/>
            <ac:spMk id="10" creationId="{9795F57F-FA48-4715-8B5E-27A04479A6DE}"/>
          </ac:spMkLst>
        </pc:spChg>
        <pc:spChg chg="mod">
          <ac:chgData name="Kuipers, Henry" userId="02c1fa1d-52b5-4f53-9b28-f63f0135370e" providerId="ADAL" clId="{BCF50621-CBDF-40E3-8713-04DD07C96491}" dt="2023-05-17T07:10:30.678" v="338" actId="20577"/>
          <ac:spMkLst>
            <pc:docMk/>
            <pc:sldMk cId="4075613524" sldId="279"/>
            <ac:spMk id="12" creationId="{11568124-3FD4-4266-8B86-103799470A69}"/>
          </ac:spMkLst>
        </pc:spChg>
        <pc:spChg chg="mod">
          <ac:chgData name="Kuipers, Henry" userId="02c1fa1d-52b5-4f53-9b28-f63f0135370e" providerId="ADAL" clId="{BCF50621-CBDF-40E3-8713-04DD07C96491}" dt="2023-05-17T08:21:07.372" v="486" actId="20577"/>
          <ac:spMkLst>
            <pc:docMk/>
            <pc:sldMk cId="4075613524" sldId="279"/>
            <ac:spMk id="14" creationId="{CD998BBC-1CD5-46E6-A5C9-1BA6732F23FF}"/>
          </ac:spMkLst>
        </pc:spChg>
        <pc:spChg chg="add mod">
          <ac:chgData name="Kuipers, Henry" userId="02c1fa1d-52b5-4f53-9b28-f63f0135370e" providerId="ADAL" clId="{BCF50621-CBDF-40E3-8713-04DD07C96491}" dt="2023-05-17T10:03:19.344" v="496" actId="164"/>
          <ac:spMkLst>
            <pc:docMk/>
            <pc:sldMk cId="4075613524" sldId="279"/>
            <ac:spMk id="15" creationId="{24255FBA-1EE6-1DED-B067-8F0DE256545D}"/>
          </ac:spMkLst>
        </pc:spChg>
        <pc:spChg chg="add mod">
          <ac:chgData name="Kuipers, Henry" userId="02c1fa1d-52b5-4f53-9b28-f63f0135370e" providerId="ADAL" clId="{BCF50621-CBDF-40E3-8713-04DD07C96491}" dt="2023-05-17T10:11:19.382" v="542" actId="164"/>
          <ac:spMkLst>
            <pc:docMk/>
            <pc:sldMk cId="4075613524" sldId="279"/>
            <ac:spMk id="20" creationId="{B91E4173-1A22-BA2C-FAF5-F91004387469}"/>
          </ac:spMkLst>
        </pc:spChg>
        <pc:spChg chg="add mod">
          <ac:chgData name="Kuipers, Henry" userId="02c1fa1d-52b5-4f53-9b28-f63f0135370e" providerId="ADAL" clId="{BCF50621-CBDF-40E3-8713-04DD07C96491}" dt="2023-05-17T10:11:19.382" v="542" actId="164"/>
          <ac:spMkLst>
            <pc:docMk/>
            <pc:sldMk cId="4075613524" sldId="279"/>
            <ac:spMk id="25" creationId="{B55251CF-ED22-FA4B-0C27-A4DFD3735F01}"/>
          </ac:spMkLst>
        </pc:spChg>
        <pc:spChg chg="add mod">
          <ac:chgData name="Kuipers, Henry" userId="02c1fa1d-52b5-4f53-9b28-f63f0135370e" providerId="ADAL" clId="{BCF50621-CBDF-40E3-8713-04DD07C96491}" dt="2023-05-17T10:11:19.382" v="542" actId="164"/>
          <ac:spMkLst>
            <pc:docMk/>
            <pc:sldMk cId="4075613524" sldId="279"/>
            <ac:spMk id="26" creationId="{4B76E70A-DCFE-DC5C-6AFF-DCE0A06BDAD6}"/>
          </ac:spMkLst>
        </pc:spChg>
        <pc:spChg chg="mod">
          <ac:chgData name="Kuipers, Henry" userId="02c1fa1d-52b5-4f53-9b28-f63f0135370e" providerId="ADAL" clId="{BCF50621-CBDF-40E3-8713-04DD07C96491}" dt="2023-05-22T11:45:36.265" v="1254" actId="20577"/>
          <ac:spMkLst>
            <pc:docMk/>
            <pc:sldMk cId="4075613524" sldId="279"/>
            <ac:spMk id="33" creationId="{FD1157FD-6D54-4A18-9CD3-C4FA205A027B}"/>
          </ac:spMkLst>
        </pc:spChg>
        <pc:spChg chg="mod">
          <ac:chgData name="Kuipers, Henry" userId="02c1fa1d-52b5-4f53-9b28-f63f0135370e" providerId="ADAL" clId="{BCF50621-CBDF-40E3-8713-04DD07C96491}" dt="2023-05-17T08:06:53.854" v="422" actId="20577"/>
          <ac:spMkLst>
            <pc:docMk/>
            <pc:sldMk cId="4075613524" sldId="279"/>
            <ac:spMk id="45" creationId="{83994F5C-7AC4-45DB-B93B-C270983E6F89}"/>
          </ac:spMkLst>
        </pc:spChg>
        <pc:spChg chg="mod">
          <ac:chgData name="Kuipers, Henry" userId="02c1fa1d-52b5-4f53-9b28-f63f0135370e" providerId="ADAL" clId="{BCF50621-CBDF-40E3-8713-04DD07C96491}" dt="2023-05-17T08:04:17.033" v="358" actId="20577"/>
          <ac:spMkLst>
            <pc:docMk/>
            <pc:sldMk cId="4075613524" sldId="279"/>
            <ac:spMk id="46" creationId="{A2453FD4-A9CA-42F1-91C3-62CCD2E7C785}"/>
          </ac:spMkLst>
        </pc:spChg>
        <pc:spChg chg="mod">
          <ac:chgData name="Kuipers, Henry" userId="02c1fa1d-52b5-4f53-9b28-f63f0135370e" providerId="ADAL" clId="{BCF50621-CBDF-40E3-8713-04DD07C96491}" dt="2023-05-17T08:15:39.434" v="483" actId="6549"/>
          <ac:spMkLst>
            <pc:docMk/>
            <pc:sldMk cId="4075613524" sldId="279"/>
            <ac:spMk id="47" creationId="{177F1896-13E8-4CC5-8435-7220A41C0836}"/>
          </ac:spMkLst>
        </pc:spChg>
        <pc:spChg chg="mod">
          <ac:chgData name="Kuipers, Henry" userId="02c1fa1d-52b5-4f53-9b28-f63f0135370e" providerId="ADAL" clId="{BCF50621-CBDF-40E3-8713-04DD07C96491}" dt="2023-05-17T08:06:11.421" v="399" actId="947"/>
          <ac:spMkLst>
            <pc:docMk/>
            <pc:sldMk cId="4075613524" sldId="279"/>
            <ac:spMk id="48" creationId="{A4805CDC-A792-4320-AAB6-2E63359AACF3}"/>
          </ac:spMkLst>
        </pc:spChg>
        <pc:spChg chg="mod">
          <ac:chgData name="Kuipers, Henry" userId="02c1fa1d-52b5-4f53-9b28-f63f0135370e" providerId="ADAL" clId="{BCF50621-CBDF-40E3-8713-04DD07C96491}" dt="2023-05-17T08:06:20.691" v="400" actId="947"/>
          <ac:spMkLst>
            <pc:docMk/>
            <pc:sldMk cId="4075613524" sldId="279"/>
            <ac:spMk id="49" creationId="{DE5C6412-D984-4E1F-9A67-AF9D563E3227}"/>
          </ac:spMkLst>
        </pc:spChg>
        <pc:spChg chg="mod">
          <ac:chgData name="Kuipers, Henry" userId="02c1fa1d-52b5-4f53-9b28-f63f0135370e" providerId="ADAL" clId="{BCF50621-CBDF-40E3-8713-04DD07C96491}" dt="2023-05-17T07:02:46.093" v="273" actId="207"/>
          <ac:spMkLst>
            <pc:docMk/>
            <pc:sldMk cId="4075613524" sldId="279"/>
            <ac:spMk id="96" creationId="{D3FA7102-D654-4390-8676-BBEB905AE21D}"/>
          </ac:spMkLst>
        </pc:spChg>
        <pc:spChg chg="mod">
          <ac:chgData name="Kuipers, Henry" userId="02c1fa1d-52b5-4f53-9b28-f63f0135370e" providerId="ADAL" clId="{BCF50621-CBDF-40E3-8713-04DD07C96491}" dt="2023-05-17T10:05:58.920" v="510" actId="20577"/>
          <ac:spMkLst>
            <pc:docMk/>
            <pc:sldMk cId="4075613524" sldId="279"/>
            <ac:spMk id="97" creationId="{DDF3F395-DE2B-4CA9-8F16-094D4355664D}"/>
          </ac:spMkLst>
        </pc:spChg>
        <pc:spChg chg="mod">
          <ac:chgData name="Kuipers, Henry" userId="02c1fa1d-52b5-4f53-9b28-f63f0135370e" providerId="ADAL" clId="{BCF50621-CBDF-40E3-8713-04DD07C96491}" dt="2023-05-17T07:05:21.317" v="289" actId="20577"/>
          <ac:spMkLst>
            <pc:docMk/>
            <pc:sldMk cId="4075613524" sldId="279"/>
            <ac:spMk id="98" creationId="{2546D639-BA51-41D6-81A1-9FBB37600707}"/>
          </ac:spMkLst>
        </pc:spChg>
        <pc:grpChg chg="mod topLvl">
          <ac:chgData name="Kuipers, Henry" userId="02c1fa1d-52b5-4f53-9b28-f63f0135370e" providerId="ADAL" clId="{BCF50621-CBDF-40E3-8713-04DD07C96491}" dt="2023-05-17T10:03:19.344" v="496" actId="164"/>
          <ac:grpSpMkLst>
            <pc:docMk/>
            <pc:sldMk cId="4075613524" sldId="279"/>
            <ac:grpSpMk id="3" creationId="{7809149F-C0CB-975A-04A7-4B5FCABA4ED2}"/>
          </ac:grpSpMkLst>
        </pc:grpChg>
        <pc:grpChg chg="del">
          <ac:chgData name="Kuipers, Henry" userId="02c1fa1d-52b5-4f53-9b28-f63f0135370e" providerId="ADAL" clId="{BCF50621-CBDF-40E3-8713-04DD07C96491}" dt="2023-05-17T07:04:14.566" v="277" actId="478"/>
          <ac:grpSpMkLst>
            <pc:docMk/>
            <pc:sldMk cId="4075613524" sldId="279"/>
            <ac:grpSpMk id="11" creationId="{82C2EB08-DDAB-99D9-03CC-91563E016E71}"/>
          </ac:grpSpMkLst>
        </pc:grpChg>
        <pc:grpChg chg="add mod">
          <ac:chgData name="Kuipers, Henry" userId="02c1fa1d-52b5-4f53-9b28-f63f0135370e" providerId="ADAL" clId="{BCF50621-CBDF-40E3-8713-04DD07C96491}" dt="2023-05-17T10:11:19.382" v="542" actId="164"/>
          <ac:grpSpMkLst>
            <pc:docMk/>
            <pc:sldMk cId="4075613524" sldId="279"/>
            <ac:grpSpMk id="19" creationId="{9284816E-8A2F-AD70-C2BE-411FE2A0D876}"/>
          </ac:grpSpMkLst>
        </pc:grpChg>
        <pc:grpChg chg="add mod">
          <ac:chgData name="Kuipers, Henry" userId="02c1fa1d-52b5-4f53-9b28-f63f0135370e" providerId="ADAL" clId="{BCF50621-CBDF-40E3-8713-04DD07C96491}" dt="2023-05-17T10:11:19.382" v="542" actId="164"/>
          <ac:grpSpMkLst>
            <pc:docMk/>
            <pc:sldMk cId="4075613524" sldId="279"/>
            <ac:grpSpMk id="27" creationId="{8AD26BBD-89AC-23AD-9DDD-DB56208C3077}"/>
          </ac:grpSpMkLst>
        </pc:grpChg>
        <pc:picChg chg="add mod">
          <ac:chgData name="Kuipers, Henry" userId="02c1fa1d-52b5-4f53-9b28-f63f0135370e" providerId="ADAL" clId="{BCF50621-CBDF-40E3-8713-04DD07C96491}" dt="2023-05-17T10:03:19.344" v="496" actId="164"/>
          <ac:picMkLst>
            <pc:docMk/>
            <pc:sldMk cId="4075613524" sldId="279"/>
            <ac:picMk id="8" creationId="{31DFDAD1-50D6-7ADB-9C4E-2FA4DF1362F7}"/>
          </ac:picMkLst>
        </pc:picChg>
        <pc:picChg chg="add mod">
          <ac:chgData name="Kuipers, Henry" userId="02c1fa1d-52b5-4f53-9b28-f63f0135370e" providerId="ADAL" clId="{BCF50621-CBDF-40E3-8713-04DD07C96491}" dt="2023-05-17T10:03:19.344" v="496" actId="164"/>
          <ac:picMkLst>
            <pc:docMk/>
            <pc:sldMk cId="4075613524" sldId="279"/>
            <ac:picMk id="18" creationId="{F6A8E6FE-A446-74B7-D1D6-1B84960D9E03}"/>
          </ac:picMkLst>
        </pc:picChg>
        <pc:picChg chg="del">
          <ac:chgData name="Kuipers, Henry" userId="02c1fa1d-52b5-4f53-9b28-f63f0135370e" providerId="ADAL" clId="{BCF50621-CBDF-40E3-8713-04DD07C96491}" dt="2023-05-17T07:02:55.330" v="274" actId="478"/>
          <ac:picMkLst>
            <pc:docMk/>
            <pc:sldMk cId="4075613524" sldId="279"/>
            <ac:picMk id="100" creationId="{3D418446-CD19-4D44-98DE-5DF1D1AFC948}"/>
          </ac:picMkLst>
        </pc:picChg>
        <pc:cxnChg chg="mod">
          <ac:chgData name="Kuipers, Henry" userId="02c1fa1d-52b5-4f53-9b28-f63f0135370e" providerId="ADAL" clId="{BCF50621-CBDF-40E3-8713-04DD07C96491}" dt="2023-05-17T08:04:22.889" v="387" actId="692"/>
          <ac:cxnSpMkLst>
            <pc:docMk/>
            <pc:sldMk cId="4075613524" sldId="279"/>
            <ac:cxnSpMk id="16" creationId="{C62831BB-A593-4787-B175-9C70FFA0801E}"/>
          </ac:cxnSpMkLst>
        </pc:cxnChg>
        <pc:cxnChg chg="mod">
          <ac:chgData name="Kuipers, Henry" userId="02c1fa1d-52b5-4f53-9b28-f63f0135370e" providerId="ADAL" clId="{BCF50621-CBDF-40E3-8713-04DD07C96491}" dt="2023-05-17T07:09:43.814" v="322" actId="692"/>
          <ac:cxnSpMkLst>
            <pc:docMk/>
            <pc:sldMk cId="4075613524" sldId="279"/>
            <ac:cxnSpMk id="21" creationId="{2FFAF871-8054-4B40-BFBC-DD0DD18B78DB}"/>
          </ac:cxnSpMkLst>
        </pc:cxnChg>
        <pc:cxnChg chg="mod">
          <ac:chgData name="Kuipers, Henry" userId="02c1fa1d-52b5-4f53-9b28-f63f0135370e" providerId="ADAL" clId="{BCF50621-CBDF-40E3-8713-04DD07C96491}" dt="2023-05-17T08:07:19.015" v="424" actId="692"/>
          <ac:cxnSpMkLst>
            <pc:docMk/>
            <pc:sldMk cId="4075613524" sldId="279"/>
            <ac:cxnSpMk id="22" creationId="{C695B2B4-7931-42E7-901E-200E55AFC550}"/>
          </ac:cxnSpMkLst>
        </pc:cxnChg>
        <pc:cxnChg chg="mod">
          <ac:chgData name="Kuipers, Henry" userId="02c1fa1d-52b5-4f53-9b28-f63f0135370e" providerId="ADAL" clId="{BCF50621-CBDF-40E3-8713-04DD07C96491}" dt="2023-05-17T08:14:44.604" v="462" actId="692"/>
          <ac:cxnSpMkLst>
            <pc:docMk/>
            <pc:sldMk cId="4075613524" sldId="279"/>
            <ac:cxnSpMk id="23" creationId="{2F484AF6-FA65-4A2C-A411-7CEC454C7933}"/>
          </ac:cxnSpMkLst>
        </pc:cxnChg>
        <pc:cxnChg chg="mod">
          <ac:chgData name="Kuipers, Henry" userId="02c1fa1d-52b5-4f53-9b28-f63f0135370e" providerId="ADAL" clId="{BCF50621-CBDF-40E3-8713-04DD07C96491}" dt="2023-05-17T07:08:47.199" v="312" actId="692"/>
          <ac:cxnSpMkLst>
            <pc:docMk/>
            <pc:sldMk cId="4075613524" sldId="279"/>
            <ac:cxnSpMk id="24" creationId="{758043C0-B6DB-46AF-8FBB-064B21D04185}"/>
          </ac:cxnSpMkLst>
        </pc:cxnChg>
      </pc:sldChg>
      <pc:sldChg chg="addSp delSp modSp mod">
        <pc:chgData name="Kuipers, Henry" userId="02c1fa1d-52b5-4f53-9b28-f63f0135370e" providerId="ADAL" clId="{BCF50621-CBDF-40E3-8713-04DD07C96491}" dt="2023-05-22T12:40:17.011" v="1268" actId="692"/>
        <pc:sldMkLst>
          <pc:docMk/>
          <pc:sldMk cId="2908626765" sldId="280"/>
        </pc:sldMkLst>
        <pc:spChg chg="del">
          <ac:chgData name="Kuipers, Henry" userId="02c1fa1d-52b5-4f53-9b28-f63f0135370e" providerId="ADAL" clId="{BCF50621-CBDF-40E3-8713-04DD07C96491}" dt="2023-05-18T08:53:02.043" v="621" actId="478"/>
          <ac:spMkLst>
            <pc:docMk/>
            <pc:sldMk cId="2908626765" sldId="280"/>
            <ac:spMk id="15" creationId="{087D2253-E911-646F-236C-2A34B8D75C0B}"/>
          </ac:spMkLst>
        </pc:spChg>
        <pc:spChg chg="add mod">
          <ac:chgData name="Kuipers, Henry" userId="02c1fa1d-52b5-4f53-9b28-f63f0135370e" providerId="ADAL" clId="{BCF50621-CBDF-40E3-8713-04DD07C96491}" dt="2023-05-18T08:55:46.564" v="639" actId="164"/>
          <ac:spMkLst>
            <pc:docMk/>
            <pc:sldMk cId="2908626765" sldId="280"/>
            <ac:spMk id="19" creationId="{409687C6-B6F3-674B-CE72-B82A4923DD89}"/>
          </ac:spMkLst>
        </pc:spChg>
        <pc:spChg chg="mod">
          <ac:chgData name="Kuipers, Henry" userId="02c1fa1d-52b5-4f53-9b28-f63f0135370e" providerId="ADAL" clId="{BCF50621-CBDF-40E3-8713-04DD07C96491}" dt="2023-05-22T12:39:42.318" v="1266" actId="20577"/>
          <ac:spMkLst>
            <pc:docMk/>
            <pc:sldMk cId="2908626765" sldId="280"/>
            <ac:spMk id="46" creationId="{A2453FD4-A9CA-42F1-91C3-62CCD2E7C785}"/>
          </ac:spMkLst>
        </pc:spChg>
        <pc:spChg chg="mod">
          <ac:chgData name="Kuipers, Henry" userId="02c1fa1d-52b5-4f53-9b28-f63f0135370e" providerId="ADAL" clId="{BCF50621-CBDF-40E3-8713-04DD07C96491}" dt="2023-05-18T08:52:24.343" v="618" actId="20577"/>
          <ac:spMkLst>
            <pc:docMk/>
            <pc:sldMk cId="2908626765" sldId="280"/>
            <ac:spMk id="96" creationId="{D3FA7102-D654-4390-8676-BBEB905AE21D}"/>
          </ac:spMkLst>
        </pc:spChg>
        <pc:spChg chg="mod">
          <ac:chgData name="Kuipers, Henry" userId="02c1fa1d-52b5-4f53-9b28-f63f0135370e" providerId="ADAL" clId="{BCF50621-CBDF-40E3-8713-04DD07C96491}" dt="2023-05-22T12:40:10.904" v="1267" actId="6549"/>
          <ac:spMkLst>
            <pc:docMk/>
            <pc:sldMk cId="2908626765" sldId="280"/>
            <ac:spMk id="104" creationId="{DBBA6CB1-4319-4B5C-B86D-E797363A2DC6}"/>
          </ac:spMkLst>
        </pc:spChg>
        <pc:grpChg chg="del mod">
          <ac:chgData name="Kuipers, Henry" userId="02c1fa1d-52b5-4f53-9b28-f63f0135370e" providerId="ADAL" clId="{BCF50621-CBDF-40E3-8713-04DD07C96491}" dt="2023-05-22T12:30:30.439" v="1259" actId="478"/>
          <ac:grpSpMkLst>
            <pc:docMk/>
            <pc:sldMk cId="2908626765" sldId="280"/>
            <ac:grpSpMk id="13" creationId="{D99351D8-75CC-063D-8FE1-09A1B74E2F24}"/>
          </ac:grpSpMkLst>
        </pc:grpChg>
        <pc:grpChg chg="add mod">
          <ac:chgData name="Kuipers, Henry" userId="02c1fa1d-52b5-4f53-9b28-f63f0135370e" providerId="ADAL" clId="{BCF50621-CBDF-40E3-8713-04DD07C96491}" dt="2023-05-22T12:31:07.477" v="1265" actId="164"/>
          <ac:grpSpMkLst>
            <pc:docMk/>
            <pc:sldMk cId="2908626765" sldId="280"/>
            <ac:grpSpMk id="20" creationId="{C2217451-6528-6A3F-2ECC-F85DB8597FCE}"/>
          </ac:grpSpMkLst>
        </pc:grpChg>
        <pc:grpChg chg="add mod">
          <ac:chgData name="Kuipers, Henry" userId="02c1fa1d-52b5-4f53-9b28-f63f0135370e" providerId="ADAL" clId="{BCF50621-CBDF-40E3-8713-04DD07C96491}" dt="2023-05-22T12:31:07.477" v="1265" actId="164"/>
          <ac:grpSpMkLst>
            <pc:docMk/>
            <pc:sldMk cId="2908626765" sldId="280"/>
            <ac:grpSpMk id="27" creationId="{4B0311AA-FD79-5877-E9B4-1CD8E2BE1086}"/>
          </ac:grpSpMkLst>
        </pc:grpChg>
        <pc:picChg chg="add mod">
          <ac:chgData name="Kuipers, Henry" userId="02c1fa1d-52b5-4f53-9b28-f63f0135370e" providerId="ADAL" clId="{BCF50621-CBDF-40E3-8713-04DD07C96491}" dt="2023-05-18T08:55:46.564" v="639" actId="164"/>
          <ac:picMkLst>
            <pc:docMk/>
            <pc:sldMk cId="2908626765" sldId="280"/>
            <ac:picMk id="9" creationId="{85DA4851-3B9D-8981-C429-6A1FCC556DCF}"/>
          </ac:picMkLst>
        </pc:picChg>
        <pc:picChg chg="del">
          <ac:chgData name="Kuipers, Henry" userId="02c1fa1d-52b5-4f53-9b28-f63f0135370e" providerId="ADAL" clId="{BCF50621-CBDF-40E3-8713-04DD07C96491}" dt="2023-05-22T12:30:30.439" v="1259" actId="478"/>
          <ac:picMkLst>
            <pc:docMk/>
            <pc:sldMk cId="2908626765" sldId="280"/>
            <ac:picMk id="11" creationId="{673EDECD-D29A-91A2-5E04-055C010CB864}"/>
          </ac:picMkLst>
        </pc:picChg>
        <pc:picChg chg="del">
          <ac:chgData name="Kuipers, Henry" userId="02c1fa1d-52b5-4f53-9b28-f63f0135370e" providerId="ADAL" clId="{BCF50621-CBDF-40E3-8713-04DD07C96491}" dt="2023-05-18T08:52:47.391" v="619" actId="478"/>
          <ac:picMkLst>
            <pc:docMk/>
            <pc:sldMk cId="2908626765" sldId="280"/>
            <ac:picMk id="17" creationId="{27F363CF-D392-5648-A00D-F3EF7E40EDD0}"/>
          </ac:picMkLst>
        </pc:picChg>
        <pc:picChg chg="add mod">
          <ac:chgData name="Kuipers, Henry" userId="02c1fa1d-52b5-4f53-9b28-f63f0135370e" providerId="ADAL" clId="{BCF50621-CBDF-40E3-8713-04DD07C96491}" dt="2023-05-22T12:31:07.477" v="1265" actId="164"/>
          <ac:picMkLst>
            <pc:docMk/>
            <pc:sldMk cId="2908626765" sldId="280"/>
            <ac:picMk id="26" creationId="{AE51ADAB-AC0E-8072-C0CA-A85F794D0A4E}"/>
          </ac:picMkLst>
        </pc:picChg>
        <pc:cxnChg chg="mod">
          <ac:chgData name="Kuipers, Henry" userId="02c1fa1d-52b5-4f53-9b28-f63f0135370e" providerId="ADAL" clId="{BCF50621-CBDF-40E3-8713-04DD07C96491}" dt="2023-05-22T12:40:17.011" v="1268" actId="692"/>
          <ac:cxnSpMkLst>
            <pc:docMk/>
            <pc:sldMk cId="2908626765" sldId="280"/>
            <ac:cxnSpMk id="105" creationId="{31E12885-D3C3-4D8B-9330-061670A41589}"/>
          </ac:cxnSpMkLst>
        </pc:cxnChg>
      </pc:sldChg>
      <pc:sldChg chg="addSp delSp modSp mod">
        <pc:chgData name="Kuipers, Henry" userId="02c1fa1d-52b5-4f53-9b28-f63f0135370e" providerId="ADAL" clId="{BCF50621-CBDF-40E3-8713-04DD07C96491}" dt="2023-05-23T17:44:51.526" v="1464" actId="692"/>
        <pc:sldMkLst>
          <pc:docMk/>
          <pc:sldMk cId="600995561" sldId="281"/>
        </pc:sldMkLst>
        <pc:spChg chg="mod">
          <ac:chgData name="Kuipers, Henry" userId="02c1fa1d-52b5-4f53-9b28-f63f0135370e" providerId="ADAL" clId="{BCF50621-CBDF-40E3-8713-04DD07C96491}" dt="2023-05-22T11:40:32.966" v="1209" actId="20577"/>
          <ac:spMkLst>
            <pc:docMk/>
            <pc:sldMk cId="600995561" sldId="281"/>
            <ac:spMk id="5" creationId="{AC92BE25-0528-16AF-BD00-563CE91F6427}"/>
          </ac:spMkLst>
        </pc:spChg>
        <pc:spChg chg="mod">
          <ac:chgData name="Kuipers, Henry" userId="02c1fa1d-52b5-4f53-9b28-f63f0135370e" providerId="ADAL" clId="{BCF50621-CBDF-40E3-8713-04DD07C96491}" dt="2023-05-22T11:40:10.221" v="1197" actId="20577"/>
          <ac:spMkLst>
            <pc:docMk/>
            <pc:sldMk cId="600995561" sldId="281"/>
            <ac:spMk id="7" creationId="{9C75EF7B-A0CF-0BD0-F4D7-D0C5FC411069}"/>
          </ac:spMkLst>
        </pc:spChg>
        <pc:spChg chg="mod">
          <ac:chgData name="Kuipers, Henry" userId="02c1fa1d-52b5-4f53-9b28-f63f0135370e" providerId="ADAL" clId="{BCF50621-CBDF-40E3-8713-04DD07C96491}" dt="2023-05-22T11:40:58.459" v="1219" actId="20577"/>
          <ac:spMkLst>
            <pc:docMk/>
            <pc:sldMk cId="600995561" sldId="281"/>
            <ac:spMk id="8" creationId="{E71BFBF4-CF9C-9C39-7AD1-7E26F7E37D4C}"/>
          </ac:spMkLst>
        </pc:spChg>
        <pc:spChg chg="mod">
          <ac:chgData name="Kuipers, Henry" userId="02c1fa1d-52b5-4f53-9b28-f63f0135370e" providerId="ADAL" clId="{BCF50621-CBDF-40E3-8713-04DD07C96491}" dt="2023-05-22T11:12:42.576" v="1073" actId="20577"/>
          <ac:spMkLst>
            <pc:docMk/>
            <pc:sldMk cId="600995561" sldId="281"/>
            <ac:spMk id="10" creationId="{9795F57F-FA48-4715-8B5E-27A04479A6DE}"/>
          </ac:spMkLst>
        </pc:spChg>
        <pc:spChg chg="mod">
          <ac:chgData name="Kuipers, Henry" userId="02c1fa1d-52b5-4f53-9b28-f63f0135370e" providerId="ADAL" clId="{BCF50621-CBDF-40E3-8713-04DD07C96491}" dt="2023-05-22T11:14:32.778" v="1095" actId="20577"/>
          <ac:spMkLst>
            <pc:docMk/>
            <pc:sldMk cId="600995561" sldId="281"/>
            <ac:spMk id="12" creationId="{11568124-3FD4-4266-8B86-103799470A69}"/>
          </ac:spMkLst>
        </pc:spChg>
        <pc:spChg chg="mod">
          <ac:chgData name="Kuipers, Henry" userId="02c1fa1d-52b5-4f53-9b28-f63f0135370e" providerId="ADAL" clId="{BCF50621-CBDF-40E3-8713-04DD07C96491}" dt="2023-05-22T11:14:16.260" v="1092" actId="20577"/>
          <ac:spMkLst>
            <pc:docMk/>
            <pc:sldMk cId="600995561" sldId="281"/>
            <ac:spMk id="14" creationId="{CD998BBC-1CD5-46E6-A5C9-1BA6732F23FF}"/>
          </ac:spMkLst>
        </pc:spChg>
        <pc:spChg chg="mod">
          <ac:chgData name="Kuipers, Henry" userId="02c1fa1d-52b5-4f53-9b28-f63f0135370e" providerId="ADAL" clId="{BCF50621-CBDF-40E3-8713-04DD07C96491}" dt="2023-05-22T11:42:27.644" v="1241" actId="14100"/>
          <ac:spMkLst>
            <pc:docMk/>
            <pc:sldMk cId="600995561" sldId="281"/>
            <ac:spMk id="17" creationId="{79EC9762-8C13-FD5E-9A4B-CE82823B8FE3}"/>
          </ac:spMkLst>
        </pc:spChg>
        <pc:spChg chg="mod">
          <ac:chgData name="Kuipers, Henry" userId="02c1fa1d-52b5-4f53-9b28-f63f0135370e" providerId="ADAL" clId="{BCF50621-CBDF-40E3-8713-04DD07C96491}" dt="2023-05-22T11:11:36.969" v="1061" actId="20577"/>
          <ac:spMkLst>
            <pc:docMk/>
            <pc:sldMk cId="600995561" sldId="281"/>
            <ac:spMk id="45" creationId="{83994F5C-7AC4-45DB-B93B-C270983E6F89}"/>
          </ac:spMkLst>
        </pc:spChg>
        <pc:spChg chg="mod">
          <ac:chgData name="Kuipers, Henry" userId="02c1fa1d-52b5-4f53-9b28-f63f0135370e" providerId="ADAL" clId="{BCF50621-CBDF-40E3-8713-04DD07C96491}" dt="2023-05-22T11:08:51.641" v="1012" actId="20577"/>
          <ac:spMkLst>
            <pc:docMk/>
            <pc:sldMk cId="600995561" sldId="281"/>
            <ac:spMk id="46" creationId="{A2453FD4-A9CA-42F1-91C3-62CCD2E7C785}"/>
          </ac:spMkLst>
        </pc:spChg>
        <pc:spChg chg="mod">
          <ac:chgData name="Kuipers, Henry" userId="02c1fa1d-52b5-4f53-9b28-f63f0135370e" providerId="ADAL" clId="{BCF50621-CBDF-40E3-8713-04DD07C96491}" dt="2023-05-22T11:09:17.448" v="1019" actId="20577"/>
          <ac:spMkLst>
            <pc:docMk/>
            <pc:sldMk cId="600995561" sldId="281"/>
            <ac:spMk id="47" creationId="{177F1896-13E8-4CC5-8435-7220A41C0836}"/>
          </ac:spMkLst>
        </pc:spChg>
        <pc:spChg chg="mod">
          <ac:chgData name="Kuipers, Henry" userId="02c1fa1d-52b5-4f53-9b28-f63f0135370e" providerId="ADAL" clId="{BCF50621-CBDF-40E3-8713-04DD07C96491}" dt="2023-05-22T11:42:33.925" v="1242" actId="1076"/>
          <ac:spMkLst>
            <pc:docMk/>
            <pc:sldMk cId="600995561" sldId="281"/>
            <ac:spMk id="48" creationId="{A4805CDC-A792-4320-AAB6-2E63359AACF3}"/>
          </ac:spMkLst>
        </pc:spChg>
        <pc:spChg chg="mod">
          <ac:chgData name="Kuipers, Henry" userId="02c1fa1d-52b5-4f53-9b28-f63f0135370e" providerId="ADAL" clId="{BCF50621-CBDF-40E3-8713-04DD07C96491}" dt="2023-05-22T11:11:16.068" v="1058" actId="947"/>
          <ac:spMkLst>
            <pc:docMk/>
            <pc:sldMk cId="600995561" sldId="281"/>
            <ac:spMk id="49" creationId="{DE5C6412-D984-4E1F-9A67-AF9D563E3227}"/>
          </ac:spMkLst>
        </pc:spChg>
        <pc:spChg chg="mod">
          <ac:chgData name="Kuipers, Henry" userId="02c1fa1d-52b5-4f53-9b28-f63f0135370e" providerId="ADAL" clId="{BCF50621-CBDF-40E3-8713-04DD07C96491}" dt="2023-05-22T09:56:21.024" v="994" actId="207"/>
          <ac:spMkLst>
            <pc:docMk/>
            <pc:sldMk cId="600995561" sldId="281"/>
            <ac:spMk id="96" creationId="{D3FA7102-D654-4390-8676-BBEB905AE21D}"/>
          </ac:spMkLst>
        </pc:spChg>
        <pc:spChg chg="mod">
          <ac:chgData name="Kuipers, Henry" userId="02c1fa1d-52b5-4f53-9b28-f63f0135370e" providerId="ADAL" clId="{BCF50621-CBDF-40E3-8713-04DD07C96491}" dt="2023-05-22T11:39:50.417" v="1189" actId="20577"/>
          <ac:spMkLst>
            <pc:docMk/>
            <pc:sldMk cId="600995561" sldId="281"/>
            <ac:spMk id="97" creationId="{DDF3F395-DE2B-4CA9-8F16-094D4355664D}"/>
          </ac:spMkLst>
        </pc:spChg>
        <pc:spChg chg="mod">
          <ac:chgData name="Kuipers, Henry" userId="02c1fa1d-52b5-4f53-9b28-f63f0135370e" providerId="ADAL" clId="{BCF50621-CBDF-40E3-8713-04DD07C96491}" dt="2023-05-22T11:41:36.046" v="1225" actId="20577"/>
          <ac:spMkLst>
            <pc:docMk/>
            <pc:sldMk cId="600995561" sldId="281"/>
            <ac:spMk id="98" creationId="{2546D639-BA51-41D6-81A1-9FBB37600707}"/>
          </ac:spMkLst>
        </pc:spChg>
        <pc:spChg chg="mod">
          <ac:chgData name="Kuipers, Henry" userId="02c1fa1d-52b5-4f53-9b28-f63f0135370e" providerId="ADAL" clId="{BCF50621-CBDF-40E3-8713-04DD07C96491}" dt="2023-05-23T13:44:57.419" v="1380" actId="20577"/>
          <ac:spMkLst>
            <pc:docMk/>
            <pc:sldMk cId="600995561" sldId="281"/>
            <ac:spMk id="104" creationId="{DBBA6CB1-4319-4B5C-B86D-E797363A2DC6}"/>
          </ac:spMkLst>
        </pc:spChg>
        <pc:grpChg chg="mod">
          <ac:chgData name="Kuipers, Henry" userId="02c1fa1d-52b5-4f53-9b28-f63f0135370e" providerId="ADAL" clId="{BCF50621-CBDF-40E3-8713-04DD07C96491}" dt="2023-05-23T17:40:00.505" v="1395" actId="164"/>
          <ac:grpSpMkLst>
            <pc:docMk/>
            <pc:sldMk cId="600995561" sldId="281"/>
            <ac:grpSpMk id="2" creationId="{D889C18D-6B8C-58D0-E529-B19A3C32C607}"/>
          </ac:grpSpMkLst>
        </pc:grpChg>
        <pc:grpChg chg="add mod">
          <ac:chgData name="Kuipers, Henry" userId="02c1fa1d-52b5-4f53-9b28-f63f0135370e" providerId="ADAL" clId="{BCF50621-CBDF-40E3-8713-04DD07C96491}" dt="2023-05-23T17:40:00.505" v="1395" actId="164"/>
          <ac:grpSpMkLst>
            <pc:docMk/>
            <pc:sldMk cId="600995561" sldId="281"/>
            <ac:grpSpMk id="25" creationId="{2EBE5A83-75C2-4245-5363-3F3BF5790AD9}"/>
          </ac:grpSpMkLst>
        </pc:grpChg>
        <pc:picChg chg="add mod">
          <ac:chgData name="Kuipers, Henry" userId="02c1fa1d-52b5-4f53-9b28-f63f0135370e" providerId="ADAL" clId="{BCF50621-CBDF-40E3-8713-04DD07C96491}" dt="2023-05-23T17:40:00.505" v="1395" actId="164"/>
          <ac:picMkLst>
            <pc:docMk/>
            <pc:sldMk cId="600995561" sldId="281"/>
            <ac:picMk id="3" creationId="{28D1E60A-ABCA-DC9D-2EE4-F52AF3F6663E}"/>
          </ac:picMkLst>
        </pc:picChg>
        <pc:picChg chg="add mod ord">
          <ac:chgData name="Kuipers, Henry" userId="02c1fa1d-52b5-4f53-9b28-f63f0135370e" providerId="ADAL" clId="{BCF50621-CBDF-40E3-8713-04DD07C96491}" dt="2023-05-23T17:40:00.505" v="1395" actId="164"/>
          <ac:picMkLst>
            <pc:docMk/>
            <pc:sldMk cId="600995561" sldId="281"/>
            <ac:picMk id="20" creationId="{00FC5869-5813-F723-184E-378372885541}"/>
          </ac:picMkLst>
        </pc:picChg>
        <pc:picChg chg="del">
          <ac:chgData name="Kuipers, Henry" userId="02c1fa1d-52b5-4f53-9b28-f63f0135370e" providerId="ADAL" clId="{BCF50621-CBDF-40E3-8713-04DD07C96491}" dt="2023-05-22T09:56:39.942" v="995" actId="478"/>
          <ac:picMkLst>
            <pc:docMk/>
            <pc:sldMk cId="600995561" sldId="281"/>
            <ac:picMk id="100" creationId="{3D418446-CD19-4D44-98DE-5DF1D1AFC948}"/>
          </ac:picMkLst>
        </pc:picChg>
        <pc:cxnChg chg="mod">
          <ac:chgData name="Kuipers, Henry" userId="02c1fa1d-52b5-4f53-9b28-f63f0135370e" providerId="ADAL" clId="{BCF50621-CBDF-40E3-8713-04DD07C96491}" dt="2023-05-23T17:44:51.526" v="1464" actId="692"/>
          <ac:cxnSpMkLst>
            <pc:docMk/>
            <pc:sldMk cId="600995561" sldId="281"/>
            <ac:cxnSpMk id="16" creationId="{C62831BB-A593-4787-B175-9C70FFA0801E}"/>
          </ac:cxnSpMkLst>
        </pc:cxnChg>
        <pc:cxnChg chg="mod">
          <ac:chgData name="Kuipers, Henry" userId="02c1fa1d-52b5-4f53-9b28-f63f0135370e" providerId="ADAL" clId="{BCF50621-CBDF-40E3-8713-04DD07C96491}" dt="2023-05-22T11:15:44.442" v="1133" actId="692"/>
          <ac:cxnSpMkLst>
            <pc:docMk/>
            <pc:sldMk cId="600995561" sldId="281"/>
            <ac:cxnSpMk id="22" creationId="{C695B2B4-7931-42E7-901E-200E55AFC550}"/>
          </ac:cxnSpMkLst>
        </pc:cxnChg>
        <pc:cxnChg chg="mod">
          <ac:chgData name="Kuipers, Henry" userId="02c1fa1d-52b5-4f53-9b28-f63f0135370e" providerId="ADAL" clId="{BCF50621-CBDF-40E3-8713-04DD07C96491}" dt="2023-05-22T11:15:10.372" v="1096" actId="692"/>
          <ac:cxnSpMkLst>
            <pc:docMk/>
            <pc:sldMk cId="600995561" sldId="281"/>
            <ac:cxnSpMk id="23" creationId="{2F484AF6-FA65-4A2C-A411-7CEC454C7933}"/>
          </ac:cxnSpMkLst>
        </pc:cxnChg>
        <pc:cxnChg chg="mod">
          <ac:chgData name="Kuipers, Henry" userId="02c1fa1d-52b5-4f53-9b28-f63f0135370e" providerId="ADAL" clId="{BCF50621-CBDF-40E3-8713-04DD07C96491}" dt="2023-05-22T11:15:19.816" v="1099" actId="692"/>
          <ac:cxnSpMkLst>
            <pc:docMk/>
            <pc:sldMk cId="600995561" sldId="281"/>
            <ac:cxnSpMk id="24" creationId="{758043C0-B6DB-46AF-8FBB-064B21D04185}"/>
          </ac:cxnSpMkLst>
        </pc:cxnChg>
        <pc:cxnChg chg="mod">
          <ac:chgData name="Kuipers, Henry" userId="02c1fa1d-52b5-4f53-9b28-f63f0135370e" providerId="ADAL" clId="{BCF50621-CBDF-40E3-8713-04DD07C96491}" dt="2023-05-23T13:45:45.784" v="1384" actId="1036"/>
          <ac:cxnSpMkLst>
            <pc:docMk/>
            <pc:sldMk cId="600995561" sldId="281"/>
            <ac:cxnSpMk id="105" creationId="{31E12885-D3C3-4D8B-9330-061670A41589}"/>
          </ac:cxnSpMkLst>
        </pc:cxnChg>
      </pc:sldChg>
      <pc:sldChg chg="addSp delSp modSp mod">
        <pc:chgData name="Kuipers, Henry" userId="02c1fa1d-52b5-4f53-9b28-f63f0135370e" providerId="ADAL" clId="{BCF50621-CBDF-40E3-8713-04DD07C96491}" dt="2023-05-23T17:49:43.802" v="1472" actId="14100"/>
        <pc:sldMkLst>
          <pc:docMk/>
          <pc:sldMk cId="3616301831" sldId="282"/>
        </pc:sldMkLst>
        <pc:picChg chg="add mod">
          <ac:chgData name="Kuipers, Henry" userId="02c1fa1d-52b5-4f53-9b28-f63f0135370e" providerId="ADAL" clId="{BCF50621-CBDF-40E3-8713-04DD07C96491}" dt="2023-05-23T13:41:23.130" v="1378" actId="1076"/>
          <ac:picMkLst>
            <pc:docMk/>
            <pc:sldMk cId="3616301831" sldId="282"/>
            <ac:picMk id="2" creationId="{5D76E544-523E-9AAF-A6DA-B10F67140C59}"/>
          </ac:picMkLst>
        </pc:picChg>
        <pc:picChg chg="add mod">
          <ac:chgData name="Kuipers, Henry" userId="02c1fa1d-52b5-4f53-9b28-f63f0135370e" providerId="ADAL" clId="{BCF50621-CBDF-40E3-8713-04DD07C96491}" dt="2023-05-23T13:41:23.130" v="1378" actId="1076"/>
          <ac:picMkLst>
            <pc:docMk/>
            <pc:sldMk cId="3616301831" sldId="282"/>
            <ac:picMk id="3" creationId="{D0C2D14F-A242-0E1C-9922-E18D11878B0A}"/>
          </ac:picMkLst>
        </pc:picChg>
        <pc:picChg chg="del">
          <ac:chgData name="Kuipers, Henry" userId="02c1fa1d-52b5-4f53-9b28-f63f0135370e" providerId="ADAL" clId="{BCF50621-CBDF-40E3-8713-04DD07C96491}" dt="2023-05-23T13:37:03.643" v="1353" actId="478"/>
          <ac:picMkLst>
            <pc:docMk/>
            <pc:sldMk cId="3616301831" sldId="282"/>
            <ac:picMk id="4" creationId="{2D0B633F-E5F8-E86E-B55B-5FC0D4A5B9E1}"/>
          </ac:picMkLst>
        </pc:picChg>
        <pc:picChg chg="del">
          <ac:chgData name="Kuipers, Henry" userId="02c1fa1d-52b5-4f53-9b28-f63f0135370e" providerId="ADAL" clId="{BCF50621-CBDF-40E3-8713-04DD07C96491}" dt="2023-05-23T13:38:06.305" v="1359" actId="478"/>
          <ac:picMkLst>
            <pc:docMk/>
            <pc:sldMk cId="3616301831" sldId="282"/>
            <ac:picMk id="5" creationId="{36EF46ED-EEDC-471C-8452-AE603370479D}"/>
          </ac:picMkLst>
        </pc:picChg>
        <pc:picChg chg="del">
          <ac:chgData name="Kuipers, Henry" userId="02c1fa1d-52b5-4f53-9b28-f63f0135370e" providerId="ADAL" clId="{BCF50621-CBDF-40E3-8713-04DD07C96491}" dt="2023-05-23T13:39:33.907" v="1372" actId="478"/>
          <ac:picMkLst>
            <pc:docMk/>
            <pc:sldMk cId="3616301831" sldId="282"/>
            <ac:picMk id="6" creationId="{B7B5DDBD-7C3D-7EC3-EDB8-16EDA24A87E3}"/>
          </ac:picMkLst>
        </pc:picChg>
        <pc:picChg chg="del">
          <ac:chgData name="Kuipers, Henry" userId="02c1fa1d-52b5-4f53-9b28-f63f0135370e" providerId="ADAL" clId="{BCF50621-CBDF-40E3-8713-04DD07C96491}" dt="2023-05-23T13:39:05.529" v="1365" actId="478"/>
          <ac:picMkLst>
            <pc:docMk/>
            <pc:sldMk cId="3616301831" sldId="282"/>
            <ac:picMk id="7" creationId="{2CF0A952-08A9-8992-2F5E-1ABBDC279232}"/>
          </ac:picMkLst>
        </pc:picChg>
        <pc:picChg chg="add mod">
          <ac:chgData name="Kuipers, Henry" userId="02c1fa1d-52b5-4f53-9b28-f63f0135370e" providerId="ADAL" clId="{BCF50621-CBDF-40E3-8713-04DD07C96491}" dt="2023-05-23T13:41:49.337" v="1379" actId="1076"/>
          <ac:picMkLst>
            <pc:docMk/>
            <pc:sldMk cId="3616301831" sldId="282"/>
            <ac:picMk id="8" creationId="{194B75D0-9BE6-8E3E-9981-2ED5809F82CB}"/>
          </ac:picMkLst>
        </pc:picChg>
        <pc:picChg chg="add del mod">
          <ac:chgData name="Kuipers, Henry" userId="02c1fa1d-52b5-4f53-9b28-f63f0135370e" providerId="ADAL" clId="{BCF50621-CBDF-40E3-8713-04DD07C96491}" dt="2023-05-23T17:32:26.962" v="1385" actId="478"/>
          <ac:picMkLst>
            <pc:docMk/>
            <pc:sldMk cId="3616301831" sldId="282"/>
            <ac:picMk id="9" creationId="{AF4E9555-584A-03CC-569E-6D1FAD0DE464}"/>
          </ac:picMkLst>
        </pc:picChg>
        <pc:picChg chg="add del mod">
          <ac:chgData name="Kuipers, Henry" userId="02c1fa1d-52b5-4f53-9b28-f63f0135370e" providerId="ADAL" clId="{BCF50621-CBDF-40E3-8713-04DD07C96491}" dt="2023-05-23T17:45:16.180" v="1465" actId="478"/>
          <ac:picMkLst>
            <pc:docMk/>
            <pc:sldMk cId="3616301831" sldId="282"/>
            <ac:picMk id="10" creationId="{7A96B7C3-CEDE-155D-D2A3-9428565F8E9A}"/>
          </ac:picMkLst>
        </pc:picChg>
        <pc:picChg chg="add mod">
          <ac:chgData name="Kuipers, Henry" userId="02c1fa1d-52b5-4f53-9b28-f63f0135370e" providerId="ADAL" clId="{BCF50621-CBDF-40E3-8713-04DD07C96491}" dt="2023-05-23T17:49:43.802" v="1472" actId="14100"/>
          <ac:picMkLst>
            <pc:docMk/>
            <pc:sldMk cId="3616301831" sldId="282"/>
            <ac:picMk id="11" creationId="{D12E80A1-D6A5-36C6-4C7F-2F583184B9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F28B5-1D3C-44BA-9994-0EDA25BB5A99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2A62-F904-4B89-B8AE-97F6C3C61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84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2A62-F904-4B89-B8AE-97F6C3C613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53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2A62-F904-4B89-B8AE-97F6C3C613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713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2A62-F904-4B89-B8AE-97F6C3C613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014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92A62-F904-4B89-B8AE-97F6C3C61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38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2A62-F904-4B89-B8AE-97F6C3C613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032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2A62-F904-4B89-B8AE-97F6C3C613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709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with </a:t>
            </a:r>
            <a:r>
              <a:rPr lang="en-US" dirty="0" err="1"/>
              <a:t>daynr</a:t>
            </a:r>
            <a:r>
              <a:rPr lang="en-US" dirty="0"/>
              <a:t> and daynr^2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592A62-F904-4B89-B8AE-97F6C3C6133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03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797B-7CDD-42FD-ADDB-68BE52645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20DB6-9E15-45C2-B877-8E14DD025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C194-E673-4003-BCD4-A665FC9B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3014-923B-4090-9610-485FE6CC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7A17-0EF6-457B-BEDA-1FEEB83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B414-04D6-4B3A-834E-B4DCED9A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07105-5989-4BC6-A85C-2EA695F1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56E0A-C165-4A08-82FA-2A9C749A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69B6-2B5A-4E79-992B-B1CF563A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1E5C9-1529-42D2-9121-7E404FE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C214F6-A3AD-483F-832E-C5870F5F0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33EE0-5995-467D-8CBD-0DA5724A5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D34D-76C4-476C-9436-EBCE63EE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E97B-94E6-4468-88B8-6CF41753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32B8-E68C-4401-9CD3-70F1C0B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61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EB5D-3239-49F7-A95B-A8DDC112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049B0-2290-4201-9602-ECC76325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F80A-6E82-4EDA-9FD8-CA0B3D1B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4925-DA5F-477E-8A4E-5589AE2B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EBB3-2ED8-4EBE-A1CD-C271AEE9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69C7-0264-4F8F-871D-0636C9868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35D2-BDE5-4A41-8540-A697AAB7A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F8834-DD68-42FD-A37B-9E1EA2DB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DCF1-9B73-4360-AB53-ED345971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6B81F-2EBE-4DC8-834C-5FD47F5C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B8F7-850A-462F-AF89-C403F0DE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A599-3FF9-4A5A-8DBF-E7DD9F0C0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94F44-01E6-45FE-A44C-42E8296B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6BA0E-DC09-4975-B288-16777191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B1EDD-E577-437B-A7ED-1B8724B2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3E09C-9995-43AF-B361-FFD63CD5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F7AE-63FA-4345-834A-5CFD3667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0B9F0-04E8-450A-9312-6473394D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F48D2-B2F5-4504-91C5-A177C1598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C837B-9EEA-4025-9EC8-8475A7AA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76253-D6AE-4318-962B-00A62450B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20347-73F6-4745-BFE4-9EB7DACB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8581E-F7B2-4509-A27C-91257521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0B196F-3EFF-4E01-9A73-13B49F80C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0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E14A-AD3A-470E-8010-28F68AF5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A9E99-6C12-4904-B494-E7A38F75E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193D3-2B8A-4603-9C80-74D5C33B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CB64-73F7-4FC9-BC1E-E6BFAA76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84537-7992-428D-B37C-CE1DA348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8ADC7-D0AA-4D34-828E-48DD7CCF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AEC5-6243-4436-8F9C-9EAC64EE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81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18741-DB4F-4C6B-807A-D846B43E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EE8D-2DCC-45A7-B981-B5D58CC3C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C383F-3EBD-4D6F-AAEE-411F339BB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6F66F-7C8D-49F3-8533-5DF097A2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76070-9D84-421A-B76A-EC861360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B56B-0620-4ED9-9716-ED85BD367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2692-8C04-44F8-8A2E-16F5DBA3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40637-8BD2-47C9-ADEE-8EA197F8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7C7E4-C8E8-423C-9A52-E0763C2A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77F6-02AE-4606-8086-FC62EFA1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17F3E-FFE2-4CCE-B027-91B6A789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9663-38E9-4967-974F-C2497E3B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A22DB-058B-4F39-A447-0EDBB742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B86AB-D5F4-464F-A809-7DF79D8C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EC5D-A9A4-4B78-8F34-5FB98BDC0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B62E-A719-4D1D-AC4F-FBE23AE404E3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1E07-5DC1-45D5-A6B7-4F998E75C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065B-BDD2-47C7-8EC1-D12C43CBC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EDF5F-7A61-4066-9AA2-4CBFB0E0A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5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.png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9.emf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B0311AA-FD79-5877-E9B4-1CD8E2BE1086}"/>
              </a:ext>
            </a:extLst>
          </p:cNvPr>
          <p:cNvGrpSpPr/>
          <p:nvPr/>
        </p:nvGrpSpPr>
        <p:grpSpPr>
          <a:xfrm>
            <a:off x="2204577" y="314033"/>
            <a:ext cx="9749708" cy="6282692"/>
            <a:chOff x="2204577" y="314033"/>
            <a:chExt cx="9749708" cy="628269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217451-6528-6A3F-2ECC-F85DB8597FCE}"/>
                </a:ext>
              </a:extLst>
            </p:cNvPr>
            <p:cNvGrpSpPr/>
            <p:nvPr/>
          </p:nvGrpSpPr>
          <p:grpSpPr>
            <a:xfrm>
              <a:off x="2204577" y="314033"/>
              <a:ext cx="9749708" cy="6282692"/>
              <a:chOff x="2204577" y="314033"/>
              <a:chExt cx="9749708" cy="628269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63B0C6D-F70D-6D30-CAF8-B8FA91F1DBC8}"/>
                  </a:ext>
                </a:extLst>
              </p:cNvPr>
              <p:cNvGrpSpPr/>
              <p:nvPr/>
            </p:nvGrpSpPr>
            <p:grpSpPr>
              <a:xfrm>
                <a:off x="2204577" y="314033"/>
                <a:ext cx="9749708" cy="6282692"/>
                <a:chOff x="2204577" y="314033"/>
                <a:chExt cx="9749708" cy="6282692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830CFD16-7819-427C-A94A-4E2A5FD897E1}"/>
                    </a:ext>
                  </a:extLst>
                </p:cNvPr>
                <p:cNvGrpSpPr/>
                <p:nvPr/>
              </p:nvGrpSpPr>
              <p:grpSpPr>
                <a:xfrm>
                  <a:off x="2204577" y="314033"/>
                  <a:ext cx="9749708" cy="5676984"/>
                  <a:chOff x="2204577" y="345896"/>
                  <a:chExt cx="9749708" cy="5676984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EAC445AE-5517-48EA-AFA7-9E6B10C7E63E}"/>
                      </a:ext>
                    </a:extLst>
                  </p:cNvPr>
                  <p:cNvGrpSpPr/>
                  <p:nvPr/>
                </p:nvGrpSpPr>
                <p:grpSpPr>
                  <a:xfrm>
                    <a:off x="2204577" y="345896"/>
                    <a:ext cx="9453822" cy="5676984"/>
                    <a:chOff x="2204577" y="345896"/>
                    <a:chExt cx="9453822" cy="5676984"/>
                  </a:xfrm>
                </p:grpSpPr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BC0EDD95-FE84-4A30-AAB8-61027715DD1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04577" y="345896"/>
                      <a:ext cx="9453822" cy="5396596"/>
                      <a:chOff x="2175080" y="345896"/>
                      <a:chExt cx="9453822" cy="5396596"/>
                    </a:xfrm>
                  </p:grpSpPr>
                  <p:grpSp>
                    <p:nvGrpSpPr>
                      <p:cNvPr id="70" name="Group 69">
                        <a:extLst>
                          <a:ext uri="{FF2B5EF4-FFF2-40B4-BE49-F238E27FC236}">
                            <a16:creationId xmlns:a16="http://schemas.microsoft.com/office/drawing/2014/main" id="{689CD118-5B83-4A9E-8CEA-E28251C8BD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12259" y="345896"/>
                        <a:ext cx="9416643" cy="5396596"/>
                        <a:chOff x="2212259" y="345896"/>
                        <a:chExt cx="9416643" cy="5396596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9B24FECC-953D-4629-B110-7AE012B69C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12259" y="561170"/>
                          <a:ext cx="7687463" cy="5181322"/>
                          <a:chOff x="2212259" y="561340"/>
                          <a:chExt cx="7687463" cy="5181322"/>
                        </a:xfrm>
                      </p:grpSpPr>
                      <p:sp>
                        <p:nvSpPr>
                          <p:cNvPr id="4" name="TextBox 3">
                            <a:extLst>
                              <a:ext uri="{FF2B5EF4-FFF2-40B4-BE49-F238E27FC236}">
                                <a16:creationId xmlns:a16="http://schemas.microsoft.com/office/drawing/2014/main" id="{03AD5195-FB33-40AD-B05E-60B73F349A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12259" y="3045611"/>
                            <a:ext cx="1543664" cy="646331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dirty="0"/>
                              <a:t>Ambient temperature</a:t>
                            </a:r>
                          </a:p>
                        </p:txBody>
                      </p:sp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795F57F-FA48-4715-8B5E-27A04479A6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2935069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dirty="0"/>
                              <a:t>Activity</a:t>
                            </a:r>
                          </a:p>
                          <a:p>
                            <a:pPr algn="ctr"/>
                            <a:r>
                              <a:rPr lang="en-US" sz="1200" dirty="0"/>
                              <a:t>R</a:t>
                            </a:r>
                            <a:r>
                              <a:rPr lang="en-US" sz="1200" baseline="-25000" dirty="0"/>
                              <a:t>c</a:t>
                            </a:r>
                            <a:r>
                              <a:rPr lang="en-US" sz="1200" baseline="30000" dirty="0"/>
                              <a:t>2</a:t>
                            </a:r>
                            <a:r>
                              <a:rPr lang="en-US" sz="1200" dirty="0"/>
                              <a:t>=0.41 Weight -</a:t>
                            </a:r>
                          </a:p>
                          <a:p>
                            <a:pPr algn="ctr"/>
                            <a:r>
                              <a:rPr lang="en-US" sz="1200" dirty="0"/>
                              <a:t>Day = -; Day</a:t>
                            </a:r>
                            <a:r>
                              <a:rPr lang="en-US" sz="1200" baseline="30000" dirty="0"/>
                              <a:t>2 </a:t>
                            </a:r>
                            <a:r>
                              <a:rPr lang="en-US" sz="1200" dirty="0"/>
                              <a:t>= -</a:t>
                            </a:r>
                          </a:p>
                        </p:txBody>
                      </p:sp>
                      <p:sp>
                        <p:nvSpPr>
                          <p:cNvPr id="12" name="TextBox 11">
                            <a:extLst>
                              <a:ext uri="{FF2B5EF4-FFF2-40B4-BE49-F238E27FC236}">
                                <a16:creationId xmlns:a16="http://schemas.microsoft.com/office/drawing/2014/main" id="{11568124-3FD4-4266-8B86-103799470A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5003998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dirty="0"/>
                              <a:t>Heart rate</a:t>
                            </a:r>
                          </a:p>
                          <a:p>
                            <a:pPr algn="ctr"/>
                            <a:r>
                              <a:rPr lang="en-US" sz="1200" dirty="0"/>
                              <a:t>R</a:t>
                            </a:r>
                            <a:r>
                              <a:rPr lang="en-US" sz="1200" baseline="-25000" dirty="0"/>
                              <a:t>c</a:t>
                            </a:r>
                            <a:r>
                              <a:rPr lang="en-US" sz="1200" baseline="30000" dirty="0"/>
                              <a:t>2</a:t>
                            </a:r>
                            <a:r>
                              <a:rPr lang="en-US" sz="1200" dirty="0"/>
                              <a:t>=0.67; Weight 0.6011</a:t>
                            </a:r>
                          </a:p>
                          <a:p>
                            <a:pPr algn="ctr"/>
                            <a:r>
                              <a:rPr lang="en-US" sz="1200" dirty="0"/>
                              <a:t>Day = -0.2770 Day</a:t>
                            </a:r>
                            <a:r>
                              <a:rPr lang="en-US" sz="1200" baseline="30000" dirty="0"/>
                              <a:t>2 </a:t>
                            </a:r>
                            <a:r>
                              <a:rPr lang="en-US" sz="1200" dirty="0"/>
                              <a:t>= -</a:t>
                            </a:r>
                          </a:p>
                        </p:txBody>
                      </p: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CD998BBC-1CD5-46E6-A5C9-1BA6732F23F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561340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dirty="0"/>
                              <a:t>Body temperature</a:t>
                            </a:r>
                          </a:p>
                          <a:p>
                            <a:pPr algn="ctr"/>
                            <a:r>
                              <a:rPr lang="en-US" sz="1200" dirty="0"/>
                              <a:t>R</a:t>
                            </a:r>
                            <a:r>
                              <a:rPr lang="en-US" sz="1200" baseline="-25000" dirty="0"/>
                              <a:t>c</a:t>
                            </a:r>
                            <a:r>
                              <a:rPr lang="en-US" sz="1200" baseline="30000" dirty="0"/>
                              <a:t>2</a:t>
                            </a:r>
                            <a:r>
                              <a:rPr lang="en-US" sz="1200" dirty="0"/>
                              <a:t>=0.30; Weight = -</a:t>
                            </a:r>
                          </a:p>
                          <a:p>
                            <a:pPr algn="ctr"/>
                            <a:r>
                              <a:rPr lang="en-US" sz="1200" dirty="0"/>
                              <a:t>Day = 0.4108; Day</a:t>
                            </a:r>
                            <a:r>
                              <a:rPr lang="en-US" sz="1200" baseline="30000" dirty="0"/>
                              <a:t>2 </a:t>
                            </a:r>
                            <a:r>
                              <a:rPr lang="en-US" sz="1200" dirty="0"/>
                              <a:t>= -0.5864</a:t>
                            </a:r>
                          </a:p>
                        </p:txBody>
                      </p:sp>
                      <p:cxnSp>
                        <p:nvCxnSpPr>
                          <p:cNvPr id="16" name="Straight Arrow Connector 15">
                            <a:extLst>
                              <a:ext uri="{FF2B5EF4-FFF2-40B4-BE49-F238E27FC236}">
                                <a16:creationId xmlns:a16="http://schemas.microsoft.com/office/drawing/2014/main" id="{C62831BB-A593-4787-B175-9C70FFA0801E}"/>
                              </a:ext>
                            </a:extLst>
                          </p:cNvPr>
                          <p:cNvCxnSpPr>
                            <a:cxnSpLocks/>
                            <a:stCxn id="4" idx="3"/>
                            <a:endCxn id="10" idx="1"/>
                          </p:cNvCxnSpPr>
                          <p:nvPr/>
                        </p:nvCxnSpPr>
                        <p:spPr>
                          <a:xfrm flipV="1">
                            <a:off x="3755923" y="3304401"/>
                            <a:ext cx="3421625" cy="64376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" name="Straight Arrow Connector 20">
                            <a:extLst>
                              <a:ext uri="{FF2B5EF4-FFF2-40B4-BE49-F238E27FC236}">
                                <a16:creationId xmlns:a16="http://schemas.microsoft.com/office/drawing/2014/main" id="{2FFAF871-8054-4B40-BFBC-DD0DD18B78DB}"/>
                              </a:ext>
                            </a:extLst>
                          </p:cNvPr>
                          <p:cNvCxnSpPr>
                            <a:cxnSpLocks/>
                            <a:stCxn id="10" idx="2"/>
                            <a:endCxn id="12" idx="0"/>
                          </p:cNvCxnSpPr>
                          <p:nvPr/>
                        </p:nvCxnSpPr>
                        <p:spPr>
                          <a:xfrm>
                            <a:off x="8167066" y="3673733"/>
                            <a:ext cx="0" cy="133026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Arrow Connector 21">
                            <a:extLst>
                              <a:ext uri="{FF2B5EF4-FFF2-40B4-BE49-F238E27FC236}">
                                <a16:creationId xmlns:a16="http://schemas.microsoft.com/office/drawing/2014/main" id="{C695B2B4-7931-42E7-901E-200E55AFC550}"/>
                              </a:ext>
                            </a:extLst>
                          </p:cNvPr>
                          <p:cNvCxnSpPr>
                            <a:cxnSpLocks/>
                            <a:endCxn id="14" idx="2"/>
                          </p:cNvCxnSpPr>
                          <p:nvPr/>
                        </p:nvCxnSpPr>
                        <p:spPr>
                          <a:xfrm flipV="1">
                            <a:off x="8141111" y="1300004"/>
                            <a:ext cx="25955" cy="1635065"/>
                          </a:xfrm>
                          <a:prstGeom prst="straightConnector1">
                            <a:avLst/>
                          </a:prstGeom>
                          <a:ln w="34925">
                            <a:solidFill>
                              <a:schemeClr val="tx1">
                                <a:alpha val="16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2F484AF6-FA65-4A2C-A411-7CEC454C7933}"/>
                              </a:ext>
                            </a:extLst>
                          </p:cNvPr>
                          <p:cNvCxnSpPr>
                            <a:cxnSpLocks/>
                            <a:stCxn id="4" idx="0"/>
                            <a:endCxn id="14" idx="1"/>
                          </p:cNvCxnSpPr>
                          <p:nvPr/>
                        </p:nvCxnSpPr>
                        <p:spPr>
                          <a:xfrm flipV="1">
                            <a:off x="2984091" y="930672"/>
                            <a:ext cx="4193457" cy="2114939"/>
                          </a:xfrm>
                          <a:prstGeom prst="straightConnector1">
                            <a:avLst/>
                          </a:prstGeom>
                          <a:ln w="31750">
                            <a:solidFill>
                              <a:srgbClr val="FF0000">
                                <a:alpha val="16000"/>
                              </a:srgb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Straight Arrow Connector 23">
                            <a:extLst>
                              <a:ext uri="{FF2B5EF4-FFF2-40B4-BE49-F238E27FC236}">
                                <a16:creationId xmlns:a16="http://schemas.microsoft.com/office/drawing/2014/main" id="{758043C0-B6DB-46AF-8FBB-064B21D04185}"/>
                              </a:ext>
                            </a:extLst>
                          </p:cNvPr>
                          <p:cNvCxnSpPr>
                            <a:cxnSpLocks/>
                            <a:stCxn id="4" idx="2"/>
                            <a:endCxn id="12" idx="1"/>
                          </p:cNvCxnSpPr>
                          <p:nvPr/>
                        </p:nvCxnSpPr>
                        <p:spPr>
                          <a:xfrm>
                            <a:off x="2984091" y="3691942"/>
                            <a:ext cx="4193457" cy="1681388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83994F5C-7AC4-45DB-B93B-C270983E6F8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378982" y="4108033"/>
                            <a:ext cx="126028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l-GR" dirty="0"/>
                              <a:t>β</a:t>
                            </a:r>
                            <a:r>
                              <a:rPr lang="en-US" dirty="0"/>
                              <a:t>1=-0.0013</a:t>
                            </a:r>
                          </a:p>
                          <a:p>
                            <a:r>
                              <a:rPr lang="el-GR" dirty="0"/>
                              <a:t>β</a:t>
                            </a:r>
                            <a:r>
                              <a:rPr lang="en-US" dirty="0"/>
                              <a:t>2=0.1986</a:t>
                            </a:r>
                            <a:r>
                              <a:rPr lang="en-US" baseline="30000" dirty="0"/>
                              <a:t>*</a:t>
                            </a:r>
                          </a:p>
                        </p:txBody>
                      </p:sp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A2453FD4-A9CA-42F1-91C3-62CCD2E7C78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28640" y="2804862"/>
                            <a:ext cx="122020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l-GR" dirty="0"/>
                              <a:t>β</a:t>
                            </a:r>
                            <a:r>
                              <a:rPr lang="en-US" dirty="0"/>
                              <a:t>=0.1647</a:t>
                            </a:r>
                            <a:r>
                              <a:rPr lang="en-US" baseline="30000" dirty="0"/>
                              <a:t>**</a:t>
                            </a:r>
                          </a:p>
                        </p:txBody>
                      </p:sp>
                      <p:sp>
                        <p:nvSpPr>
                          <p:cNvPr id="47" name="TextBox 46">
                            <a:extLst>
                              <a:ext uri="{FF2B5EF4-FFF2-40B4-BE49-F238E27FC236}">
                                <a16:creationId xmlns:a16="http://schemas.microsoft.com/office/drawing/2014/main" id="{177F1896-13E8-4CC5-8435-7220A41C083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49313" y="1115678"/>
                            <a:ext cx="17011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l-GR" dirty="0"/>
                              <a:t>β</a:t>
                            </a:r>
                            <a:r>
                              <a:rPr lang="en-US" dirty="0"/>
                              <a:t>=-0.0035 (N.S.)</a:t>
                            </a:r>
                            <a:endParaRPr lang="en-US" baseline="30000" dirty="0"/>
                          </a:p>
                        </p:txBody>
                      </p:sp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A4805CDC-A792-4320-AAB6-2E63359AAC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176684" y="4140221"/>
                            <a:ext cx="12971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l-GR" dirty="0"/>
                              <a:t>β</a:t>
                            </a:r>
                            <a:r>
                              <a:rPr lang="en-US" dirty="0"/>
                              <a:t>=0.0839</a:t>
                            </a:r>
                            <a:r>
                              <a:rPr lang="en-US" baseline="30000" dirty="0"/>
                              <a:t>***</a:t>
                            </a:r>
                          </a:p>
                        </p:txBody>
                      </p:sp>
                      <p:sp>
                        <p:nvSpPr>
                          <p:cNvPr id="49" name="TextBox 48">
                            <a:extLst>
                              <a:ext uri="{FF2B5EF4-FFF2-40B4-BE49-F238E27FC236}">
                                <a16:creationId xmlns:a16="http://schemas.microsoft.com/office/drawing/2014/main" id="{DE5C6412-D984-4E1F-9A67-AF9D563E322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69147" y="1834242"/>
                            <a:ext cx="1630575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l-GR" dirty="0"/>
                              <a:t>β</a:t>
                            </a:r>
                            <a:r>
                              <a:rPr lang="en-US" dirty="0"/>
                              <a:t>=0.0122 (N.S.)</a:t>
                            </a:r>
                          </a:p>
                        </p:txBody>
                      </p:sp>
                    </p:grpSp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77F7C6CB-3E1C-4A9D-9B0F-27CACCA8E2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12546" y="2719625"/>
                          <a:ext cx="165018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1400" dirty="0"/>
                        </a:p>
                      </p:txBody>
                    </p:sp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D272E863-53CC-4392-B696-7D3F7300BE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52762" y="345896"/>
                          <a:ext cx="1676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1400" dirty="0"/>
                        </a:p>
                      </p:txBody>
                    </p:sp>
                  </p:grpSp>
                  <p:pic>
                    <p:nvPicPr>
                      <p:cNvPr id="89" name="Picture 88">
                        <a:extLst>
                          <a:ext uri="{FF2B5EF4-FFF2-40B4-BE49-F238E27FC236}">
                            <a16:creationId xmlns:a16="http://schemas.microsoft.com/office/drawing/2014/main" id="{9841CD0B-2078-43A6-ABBE-60F015B042B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5080" y="419932"/>
                        <a:ext cx="1257300" cy="12954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D3FA7102-D654-4390-8676-BBEB905AE2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1756" y="5653548"/>
                      <a:ext cx="1406795" cy="36933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Summer</a:t>
                      </a: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Day</a:t>
                      </a:r>
                    </a:p>
                  </p:txBody>
                </p:sp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DDF3F395-DE2B-4CA9-8F16-094D435566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0621" y="3832274"/>
                      <a:ext cx="13340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400" dirty="0"/>
                        <a:t>(12.3˚C- 39.3˚C)</a:t>
                      </a:r>
                    </a:p>
                  </p:txBody>
                </p:sp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2546D639-BA51-41D6-81A1-9FBB376007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0555" y="5653548"/>
                      <a:ext cx="9140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(n=626)</a:t>
                      </a:r>
                    </a:p>
                  </p:txBody>
                </p:sp>
              </p:grpSp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7FC0AB08-35BD-4993-B20C-08FF7D51D651}"/>
                      </a:ext>
                    </a:extLst>
                  </p:cNvPr>
                  <p:cNvGrpSpPr/>
                  <p:nvPr/>
                </p:nvGrpSpPr>
                <p:grpSpPr>
                  <a:xfrm>
                    <a:off x="9215577" y="920670"/>
                    <a:ext cx="2738708" cy="4442658"/>
                    <a:chOff x="9215577" y="920670"/>
                    <a:chExt cx="2738708" cy="4442658"/>
                  </a:xfrm>
                </p:grpSpPr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DBBA6CB1-4319-4B5C-B86D-E797363A2D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66991" y="3006547"/>
                      <a:ext cx="158729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r=0.0353 (N.S.)</a:t>
                      </a:r>
                      <a:endParaRPr lang="en-US" baseline="30000" dirty="0"/>
                    </a:p>
                  </p:txBody>
                </p:sp>
                <p:cxnSp>
                  <p:nvCxnSpPr>
                    <p:cNvPr id="105" name="Connector: Curved 104">
                      <a:extLst>
                        <a:ext uri="{FF2B5EF4-FFF2-40B4-BE49-F238E27FC236}">
                          <a16:creationId xmlns:a16="http://schemas.microsoft.com/office/drawing/2014/main" id="{31E12885-D3C3-4D8B-9330-061670A415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215577" y="920670"/>
                      <a:ext cx="12700" cy="4442658"/>
                    </a:xfrm>
                    <a:prstGeom prst="curvedConnector3">
                      <a:avLst>
                        <a:gd name="adj1" fmla="val 9154843"/>
                      </a:avLst>
                    </a:prstGeom>
                    <a:ln w="31750">
                      <a:solidFill>
                        <a:schemeClr val="tx1">
                          <a:alpha val="16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416FE6A-08E5-187B-45BD-414F4DC6BB14}"/>
                    </a:ext>
                  </a:extLst>
                </p:cNvPr>
                <p:cNvSpPr txBox="1"/>
                <p:nvPr/>
              </p:nvSpPr>
              <p:spPr>
                <a:xfrm>
                  <a:off x="10374598" y="6227393"/>
                  <a:ext cx="891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highlight>
                        <a:srgbClr val="FFFF00"/>
                      </a:highlight>
                    </a:rPr>
                    <a:t>All data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4346A61-3823-A82A-E406-A0C83522AB35}"/>
                    </a:ext>
                  </a:extLst>
                </p:cNvPr>
                <p:cNvSpPr txBox="1"/>
                <p:nvPr/>
              </p:nvSpPr>
              <p:spPr>
                <a:xfrm>
                  <a:off x="8323978" y="1338620"/>
                  <a:ext cx="133402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(38.6˚C- 40.5˚C)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33BDAA9-E6F9-9892-97FA-D45B59A8268E}"/>
                    </a:ext>
                  </a:extLst>
                </p:cNvPr>
                <p:cNvSpPr txBox="1"/>
                <p:nvPr/>
              </p:nvSpPr>
              <p:spPr>
                <a:xfrm>
                  <a:off x="8308048" y="3697574"/>
                  <a:ext cx="11913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(0.1%- 24.1%)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9BDC048-AFF1-DA73-145E-C1A6CB1E089D}"/>
                    </a:ext>
                  </a:extLst>
                </p:cNvPr>
                <p:cNvSpPr txBox="1"/>
                <p:nvPr/>
              </p:nvSpPr>
              <p:spPr>
                <a:xfrm>
                  <a:off x="8298644" y="5757388"/>
                  <a:ext cx="13981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(36.5- 95.2 bpm)</a:t>
                  </a:r>
                </a:p>
              </p:txBody>
            </p:sp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85DA4851-3B9D-8981-C429-6A1FCC556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3645" y="1740129"/>
                <a:ext cx="612677" cy="638749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9687C6-B6F3-674B-CE72-B82A4923DD89}"/>
                  </a:ext>
                </a:extLst>
              </p:cNvPr>
              <p:cNvSpPr txBox="1"/>
              <p:nvPr/>
            </p:nvSpPr>
            <p:spPr>
              <a:xfrm>
                <a:off x="2204577" y="4828435"/>
                <a:ext cx="3567734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ID    1  4  5  8  9 10 11 15 18 19 20</a:t>
                </a:r>
              </a:p>
              <a:p>
                <a:r>
                  <a:rPr lang="en-US" sz="11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2019  9 66 64  0 32 76 12 92  9 66 39</a:t>
                </a:r>
              </a:p>
              <a:p>
                <a:r>
                  <a:rPr lang="en-US" sz="1100" dirty="0">
                    <a:solidFill>
                      <a:srgbClr val="000000"/>
                    </a:solidFill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2020  0 36 17 20  0  0  0  0  0 50 38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51ADAB-AC0E-8072-C0CA-A85F794D0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84170" y="3826073"/>
              <a:ext cx="1339808" cy="8962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626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76E544-523E-9AAF-A6DA-B10F6714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52" y="469880"/>
            <a:ext cx="5199323" cy="33324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C2D14F-A242-0E1C-9922-E18D11878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38" y="440815"/>
            <a:ext cx="4821352" cy="2988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B75D0-9BE6-8E3E-9981-2ED5809F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453" y="3743400"/>
            <a:ext cx="5016446" cy="3041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E80A1-D6A5-36C6-4C7F-2F583184B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838" y="3743399"/>
            <a:ext cx="4868708" cy="298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0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FEE9947-873A-273F-1C65-40B0ADF9EB75}"/>
              </a:ext>
            </a:extLst>
          </p:cNvPr>
          <p:cNvGrpSpPr/>
          <p:nvPr/>
        </p:nvGrpSpPr>
        <p:grpSpPr>
          <a:xfrm>
            <a:off x="2166450" y="284171"/>
            <a:ext cx="9787835" cy="5826202"/>
            <a:chOff x="2166450" y="284171"/>
            <a:chExt cx="9787835" cy="582620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590E112-A258-748C-492C-CD1F1886A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4061" y="2184659"/>
              <a:ext cx="1049628" cy="1059288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DBAF62-5E8A-E66B-9084-EF0153974A30}"/>
                </a:ext>
              </a:extLst>
            </p:cNvPr>
            <p:cNvGrpSpPr/>
            <p:nvPr/>
          </p:nvGrpSpPr>
          <p:grpSpPr>
            <a:xfrm>
              <a:off x="2166450" y="284171"/>
              <a:ext cx="9787835" cy="5826202"/>
              <a:chOff x="2166450" y="284171"/>
              <a:chExt cx="9787835" cy="58262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E2F2A9C-A48E-5871-BE70-5F8A2404907B}"/>
                  </a:ext>
                </a:extLst>
              </p:cNvPr>
              <p:cNvGrpSpPr/>
              <p:nvPr/>
            </p:nvGrpSpPr>
            <p:grpSpPr>
              <a:xfrm>
                <a:off x="2166450" y="284171"/>
                <a:ext cx="9787835" cy="5826202"/>
                <a:chOff x="2166450" y="284171"/>
                <a:chExt cx="9787835" cy="582620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6B29F14-1EA6-431C-D70C-1AF321580F43}"/>
                    </a:ext>
                  </a:extLst>
                </p:cNvPr>
                <p:cNvGrpSpPr/>
                <p:nvPr/>
              </p:nvGrpSpPr>
              <p:grpSpPr>
                <a:xfrm>
                  <a:off x="2166450" y="284171"/>
                  <a:ext cx="9787835" cy="5826202"/>
                  <a:chOff x="2166450" y="284171"/>
                  <a:chExt cx="9787835" cy="5826202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830CFD16-7819-427C-A94A-4E2A5FD897E1}"/>
                      </a:ext>
                    </a:extLst>
                  </p:cNvPr>
                  <p:cNvGrpSpPr/>
                  <p:nvPr/>
                </p:nvGrpSpPr>
                <p:grpSpPr>
                  <a:xfrm>
                    <a:off x="2240621" y="345896"/>
                    <a:ext cx="9713664" cy="5676984"/>
                    <a:chOff x="2240621" y="345896"/>
                    <a:chExt cx="9713664" cy="5676984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EAC445AE-5517-48EA-AFA7-9E6B10C7E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40621" y="345896"/>
                      <a:ext cx="9417778" cy="5676984"/>
                      <a:chOff x="2240621" y="345896"/>
                      <a:chExt cx="9417778" cy="5676984"/>
                    </a:xfrm>
                  </p:grpSpPr>
                  <p:grpSp>
                    <p:nvGrpSpPr>
                      <p:cNvPr id="70" name="Group 69">
                        <a:extLst>
                          <a:ext uri="{FF2B5EF4-FFF2-40B4-BE49-F238E27FC236}">
                            <a16:creationId xmlns:a16="http://schemas.microsoft.com/office/drawing/2014/main" id="{689CD118-5B83-4A9E-8CEA-E28251C8BD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41756" y="345896"/>
                        <a:ext cx="9416643" cy="5396596"/>
                        <a:chOff x="2212259" y="345896"/>
                        <a:chExt cx="9416643" cy="5396596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9B24FECC-953D-4629-B110-7AE012B69C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12259" y="561170"/>
                          <a:ext cx="7757995" cy="5181322"/>
                          <a:chOff x="2212259" y="561340"/>
                          <a:chExt cx="7757995" cy="5181322"/>
                        </a:xfrm>
                      </p:grpSpPr>
                      <p:sp>
                        <p:nvSpPr>
                          <p:cNvPr id="4" name="TextBox 3">
                            <a:extLst>
                              <a:ext uri="{FF2B5EF4-FFF2-40B4-BE49-F238E27FC236}">
                                <a16:creationId xmlns:a16="http://schemas.microsoft.com/office/drawing/2014/main" id="{03AD5195-FB33-40AD-B05E-60B73F349A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12259" y="3045611"/>
                            <a:ext cx="1543664" cy="646331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Ambient temperature</a:t>
                            </a:r>
                          </a:p>
                        </p:txBody>
                      </p:sp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795F57F-FA48-4715-8B5E-27A04479A6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2935069"/>
                            <a:ext cx="2035340" cy="7386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Activity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R</a:t>
                            </a:r>
                            <a:r>
                              <a:rPr kumimoji="0" lang="en-US" sz="1200" b="0" i="0" u="none" strike="noStrike" kern="120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=0.35; Weight = -</a:t>
                            </a:r>
                            <a:endParaRPr lang="en-US" sz="1200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endParaRP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Day =  -0,5224</a:t>
                            </a:r>
                            <a:r>
                              <a:rPr lang="en-US" sz="1200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-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;Day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 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 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 0.5100</a:t>
                            </a:r>
                          </a:p>
                        </p:txBody>
                      </p:sp>
                      <p:sp>
                        <p:nvSpPr>
                          <p:cNvPr id="12" name="TextBox 11">
                            <a:extLst>
                              <a:ext uri="{FF2B5EF4-FFF2-40B4-BE49-F238E27FC236}">
                                <a16:creationId xmlns:a16="http://schemas.microsoft.com/office/drawing/2014/main" id="{11568124-3FD4-4266-8B86-103799470A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5003998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Heart rate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R</a:t>
                            </a:r>
                            <a:r>
                              <a:rPr kumimoji="0" lang="en-US" sz="1200" b="0" i="0" u="none" strike="noStrike" kern="120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=0.04; Weight </a:t>
                            </a:r>
                            <a:r>
                              <a:rPr lang="en-US" sz="1200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-</a:t>
                            </a:r>
                            <a:endPara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Day = 0.5720; Day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 = </a:t>
                            </a:r>
                            <a:r>
                              <a:rPr lang="en-US" sz="1200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-</a:t>
                            </a:r>
                            <a:endPara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CD998BBC-1CD5-46E6-A5C9-1BA6732F23F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561340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Body temperature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R</a:t>
                            </a:r>
                            <a:r>
                              <a:rPr kumimoji="0" lang="en-US" sz="1200" b="0" i="0" u="none" strike="noStrike" kern="120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=0.40; Weight = -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Day = -; Day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 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 -</a:t>
                            </a:r>
                          </a:p>
                        </p:txBody>
                      </p:sp>
                      <p:cxnSp>
                        <p:nvCxnSpPr>
                          <p:cNvPr id="16" name="Straight Arrow Connector 15">
                            <a:extLst>
                              <a:ext uri="{FF2B5EF4-FFF2-40B4-BE49-F238E27FC236}">
                                <a16:creationId xmlns:a16="http://schemas.microsoft.com/office/drawing/2014/main" id="{C62831BB-A593-4787-B175-9C70FFA0801E}"/>
                              </a:ext>
                            </a:extLst>
                          </p:cNvPr>
                          <p:cNvCxnSpPr>
                            <a:cxnSpLocks/>
                            <a:stCxn id="4" idx="3"/>
                            <a:endCxn id="10" idx="1"/>
                          </p:cNvCxnSpPr>
                          <p:nvPr/>
                        </p:nvCxnSpPr>
                        <p:spPr>
                          <a:xfrm flipV="1">
                            <a:off x="3755923" y="3304401"/>
                            <a:ext cx="3421625" cy="64376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" name="Straight Arrow Connector 20">
                            <a:extLst>
                              <a:ext uri="{FF2B5EF4-FFF2-40B4-BE49-F238E27FC236}">
                                <a16:creationId xmlns:a16="http://schemas.microsoft.com/office/drawing/2014/main" id="{2FFAF871-8054-4B40-BFBC-DD0DD18B78DB}"/>
                              </a:ext>
                            </a:extLst>
                          </p:cNvPr>
                          <p:cNvCxnSpPr>
                            <a:cxnSpLocks/>
                            <a:stCxn id="10" idx="2"/>
                            <a:endCxn id="12" idx="0"/>
                          </p:cNvCxnSpPr>
                          <p:nvPr/>
                        </p:nvCxnSpPr>
                        <p:spPr>
                          <a:xfrm flipH="1">
                            <a:off x="8167066" y="3673733"/>
                            <a:ext cx="28152" cy="1330265"/>
                          </a:xfrm>
                          <a:prstGeom prst="straightConnector1">
                            <a:avLst/>
                          </a:prstGeom>
                          <a:ln w="38100">
                            <a:solidFill>
                              <a:srgbClr val="00B05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Arrow Connector 21">
                            <a:extLst>
                              <a:ext uri="{FF2B5EF4-FFF2-40B4-BE49-F238E27FC236}">
                                <a16:creationId xmlns:a16="http://schemas.microsoft.com/office/drawing/2014/main" id="{C695B2B4-7931-42E7-901E-200E55AFC550}"/>
                              </a:ext>
                            </a:extLst>
                          </p:cNvPr>
                          <p:cNvCxnSpPr>
                            <a:cxnSpLocks/>
                            <a:endCxn id="14" idx="2"/>
                          </p:cNvCxnSpPr>
                          <p:nvPr/>
                        </p:nvCxnSpPr>
                        <p:spPr>
                          <a:xfrm flipV="1">
                            <a:off x="8141111" y="1300004"/>
                            <a:ext cx="25955" cy="1635065"/>
                          </a:xfrm>
                          <a:prstGeom prst="straightConnector1">
                            <a:avLst/>
                          </a:prstGeom>
                          <a:ln w="31750">
                            <a:solidFill>
                              <a:srgbClr val="FF0000">
                                <a:alpha val="16000"/>
                              </a:srgb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2F484AF6-FA65-4A2C-A411-7CEC454C7933}"/>
                              </a:ext>
                            </a:extLst>
                          </p:cNvPr>
                          <p:cNvCxnSpPr>
                            <a:cxnSpLocks/>
                            <a:stCxn id="4" idx="0"/>
                            <a:endCxn id="14" idx="1"/>
                          </p:cNvCxnSpPr>
                          <p:nvPr/>
                        </p:nvCxnSpPr>
                        <p:spPr>
                          <a:xfrm flipV="1">
                            <a:off x="2984091" y="930672"/>
                            <a:ext cx="4193457" cy="2114939"/>
                          </a:xfrm>
                          <a:prstGeom prst="straightConnector1">
                            <a:avLst/>
                          </a:prstGeom>
                          <a:ln w="31750">
                            <a:solidFill>
                              <a:srgbClr val="FF0000">
                                <a:alpha val="16000"/>
                              </a:srgb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Straight Arrow Connector 23">
                            <a:extLst>
                              <a:ext uri="{FF2B5EF4-FFF2-40B4-BE49-F238E27FC236}">
                                <a16:creationId xmlns:a16="http://schemas.microsoft.com/office/drawing/2014/main" id="{758043C0-B6DB-46AF-8FBB-064B21D04185}"/>
                              </a:ext>
                            </a:extLst>
                          </p:cNvPr>
                          <p:cNvCxnSpPr>
                            <a:cxnSpLocks/>
                            <a:stCxn id="4" idx="2"/>
                            <a:endCxn id="12" idx="1"/>
                          </p:cNvCxnSpPr>
                          <p:nvPr/>
                        </p:nvCxnSpPr>
                        <p:spPr>
                          <a:xfrm>
                            <a:off x="2984091" y="3691942"/>
                            <a:ext cx="4193457" cy="1681388"/>
                          </a:xfrm>
                          <a:prstGeom prst="straightConnector1">
                            <a:avLst/>
                          </a:prstGeom>
                          <a:ln w="31750">
                            <a:solidFill>
                              <a:schemeClr val="tx1">
                                <a:alpha val="16000"/>
                              </a:scheme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83994F5C-7AC4-45DB-B93B-C270983E6F8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378982" y="4108033"/>
                            <a:ext cx="1414170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1=0.3507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***</a:t>
                            </a:r>
                          </a:p>
                          <a:p>
                            <a:pPr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lang="en-US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2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=-0.2529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**</a:t>
                            </a:r>
                          </a:p>
                        </p:txBody>
                      </p:sp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A2453FD4-A9CA-42F1-91C3-62CCD2E7C78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071058" y="2611903"/>
                            <a:ext cx="1407758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1= </a:t>
                            </a:r>
                            <a:r>
                              <a:rPr lang="en-US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0.9079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**</a:t>
                            </a:r>
                          </a:p>
                          <a:p>
                            <a:pPr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lang="en-US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2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</a:t>
                            </a:r>
                            <a:r>
                              <a:rPr lang="en-US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-0.7635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**</a:t>
                            </a:r>
                          </a:p>
                        </p:txBody>
                      </p:sp>
                      <p:sp>
                        <p:nvSpPr>
                          <p:cNvPr id="47" name="TextBox 46">
                            <a:extLst>
                              <a:ext uri="{FF2B5EF4-FFF2-40B4-BE49-F238E27FC236}">
                                <a16:creationId xmlns:a16="http://schemas.microsoft.com/office/drawing/2014/main" id="{177F1896-13E8-4CC5-8435-7220A41C083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49313" y="1115678"/>
                            <a:ext cx="17011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=-0.0379 (N.S.)</a:t>
                            </a:r>
                            <a:endParaRPr kumimoji="0" lang="en-US" sz="18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A4805CDC-A792-4320-AAB6-2E63359AAC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176684" y="4140221"/>
                            <a:ext cx="1630575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=0.0643 (N.S.)</a:t>
                            </a:r>
                            <a:endParaRPr kumimoji="0" lang="en-US" sz="18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" name="TextBox 48">
                            <a:extLst>
                              <a:ext uri="{FF2B5EF4-FFF2-40B4-BE49-F238E27FC236}">
                                <a16:creationId xmlns:a16="http://schemas.microsoft.com/office/drawing/2014/main" id="{DE5C6412-D984-4E1F-9A67-AF9D563E322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69147" y="1834242"/>
                            <a:ext cx="17011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=-0.0648 (N.S.)</a:t>
                            </a:r>
                          </a:p>
                        </p:txBody>
                      </p:sp>
                    </p:grpSp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77F7C6CB-3E1C-4A9D-9B0F-27CACCA8E2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12546" y="2719625"/>
                          <a:ext cx="165018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D272E863-53CC-4392-B696-7D3F7300BE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52762" y="345896"/>
                          <a:ext cx="1676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D3FA7102-D654-4390-8676-BBEB905AE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1756" y="5653548"/>
                        <a:ext cx="927626" cy="36933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Fall Day</a:t>
                        </a:r>
                      </a:p>
                    </p:txBody>
                  </p:sp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DDF3F395-DE2B-4CA9-8F16-094D435566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0621" y="3832274"/>
                        <a:ext cx="110639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(3.8˚C- 30˚C)</a:t>
                        </a:r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2546D639-BA51-41D6-81A1-9FBB376007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70555" y="5653548"/>
                        <a:ext cx="9140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(n=298)</a:t>
                        </a:r>
                      </a:p>
                    </p:txBody>
                  </p:sp>
                  <p:pic>
                    <p:nvPicPr>
                      <p:cNvPr id="100" name="Picture 99">
                        <a:extLst>
                          <a:ext uri="{FF2B5EF4-FFF2-40B4-BE49-F238E27FC236}">
                            <a16:creationId xmlns:a16="http://schemas.microsoft.com/office/drawing/2014/main" id="{3D418446-CD19-4D44-98DE-5DF1D1AFC94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3645" y="1740129"/>
                        <a:ext cx="612677" cy="6387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7FC0AB08-35BD-4993-B20C-08FF7D51D6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5577" y="920670"/>
                      <a:ext cx="2738708" cy="4442658"/>
                      <a:chOff x="9215577" y="920670"/>
                      <a:chExt cx="2738708" cy="4442658"/>
                    </a:xfrm>
                  </p:grpSpPr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BBA6CB1-4319-4B5C-B86D-E797363A2D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66991" y="3006547"/>
                        <a:ext cx="158729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r=0.0638 (N.S.)</a:t>
                        </a:r>
                        <a:endPara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105" name="Connector: Curved 104">
                        <a:extLst>
                          <a:ext uri="{FF2B5EF4-FFF2-40B4-BE49-F238E27FC236}">
                            <a16:creationId xmlns:a16="http://schemas.microsoft.com/office/drawing/2014/main" id="{31E12885-D3C3-4D8B-9330-061670A4158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215577" y="920670"/>
                        <a:ext cx="12700" cy="4442658"/>
                      </a:xfrm>
                      <a:prstGeom prst="curvedConnector3">
                        <a:avLst>
                          <a:gd name="adj1" fmla="val 9154843"/>
                        </a:avLst>
                      </a:prstGeom>
                      <a:ln w="31750">
                        <a:solidFill>
                          <a:schemeClr val="tx1">
                            <a:alpha val="16000"/>
                          </a:schemeClr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137949B8-3ACF-D75B-1970-50276E4B4B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66450" y="284171"/>
                    <a:ext cx="1354406" cy="1375031"/>
                  </a:xfrm>
                  <a:prstGeom prst="rect">
                    <a:avLst/>
                  </a:prstGeom>
                </p:spPr>
              </p:pic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C92BE25-0528-16AF-BD00-563CE91F6427}"/>
                      </a:ext>
                    </a:extLst>
                  </p:cNvPr>
                  <p:cNvSpPr txBox="1"/>
                  <p:nvPr/>
                </p:nvSpPr>
                <p:spPr>
                  <a:xfrm>
                    <a:off x="8298644" y="1370550"/>
                    <a:ext cx="13340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(38.4˚C- 39.5˚C)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C75EF7B-A0CF-0BD0-F4D7-D0C5FC411069}"/>
                      </a:ext>
                    </a:extLst>
                  </p:cNvPr>
                  <p:cNvSpPr txBox="1"/>
                  <p:nvPr/>
                </p:nvSpPr>
                <p:spPr>
                  <a:xfrm>
                    <a:off x="8390044" y="3755941"/>
                    <a:ext cx="11913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(</a:t>
                    </a:r>
                    <a:r>
                      <a:rPr lang="en-US" sz="1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0.0%</a:t>
                    </a: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- 21.8%)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71BFBF4-CF9C-9C39-7AD1-7E26F7E37D4C}"/>
                      </a:ext>
                    </a:extLst>
                  </p:cNvPr>
                  <p:cNvSpPr txBox="1"/>
                  <p:nvPr/>
                </p:nvSpPr>
                <p:spPr>
                  <a:xfrm>
                    <a:off x="8421173" y="5802596"/>
                    <a:ext cx="13179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(</a:t>
                    </a:r>
                    <a:r>
                      <a:rPr lang="en-US" sz="1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40.1-85.0bpm</a:t>
                    </a: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)</a:t>
                    </a:r>
                  </a:p>
                </p:txBody>
              </p:sp>
            </p:grp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58E7178-A721-C17D-FD4D-6F4CE9E4E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70124" y="5610458"/>
                  <a:ext cx="993734" cy="499915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EC9762-8C13-FD5E-9A4B-CE82823B8FE3}"/>
                  </a:ext>
                </a:extLst>
              </p:cNvPr>
              <p:cNvSpPr txBox="1"/>
              <p:nvPr/>
            </p:nvSpPr>
            <p:spPr>
              <a:xfrm>
                <a:off x="2167476" y="4941514"/>
                <a:ext cx="392852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ID 1  2  4  5  9 10 11 15 18 19 20 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dirty="0"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n  3  9 71 18 32 49 10 91  6  4  5 </a:t>
                </a:r>
                <a:endParaRPr lang="en-US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4FCFBA-4F33-3588-60F2-095F7EC05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1865" y="3906035"/>
              <a:ext cx="1037822" cy="998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323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2C2EB08-DDAB-99D9-03CC-91563E016E71}"/>
              </a:ext>
            </a:extLst>
          </p:cNvPr>
          <p:cNvGrpSpPr/>
          <p:nvPr/>
        </p:nvGrpSpPr>
        <p:grpSpPr>
          <a:xfrm>
            <a:off x="2151424" y="345896"/>
            <a:ext cx="9506975" cy="5739056"/>
            <a:chOff x="2151424" y="345896"/>
            <a:chExt cx="9506975" cy="57390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809149F-C0CB-975A-04A7-4B5FCABA4ED2}"/>
                </a:ext>
              </a:extLst>
            </p:cNvPr>
            <p:cNvGrpSpPr/>
            <p:nvPr/>
          </p:nvGrpSpPr>
          <p:grpSpPr>
            <a:xfrm>
              <a:off x="2240621" y="345896"/>
              <a:ext cx="9417778" cy="5739056"/>
              <a:chOff x="2240621" y="345896"/>
              <a:chExt cx="9417778" cy="57390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B89AB0C-9A59-4C05-8DA9-61978FB3D59E}"/>
                  </a:ext>
                </a:extLst>
              </p:cNvPr>
              <p:cNvGrpSpPr/>
              <p:nvPr/>
            </p:nvGrpSpPr>
            <p:grpSpPr>
              <a:xfrm>
                <a:off x="2240621" y="345896"/>
                <a:ext cx="9417778" cy="5676984"/>
                <a:chOff x="2240621" y="345896"/>
                <a:chExt cx="9417778" cy="5676984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0FB4992D-8DC8-400F-B40B-6E8BE1F12BA5}"/>
                    </a:ext>
                  </a:extLst>
                </p:cNvPr>
                <p:cNvGrpSpPr/>
                <p:nvPr/>
              </p:nvGrpSpPr>
              <p:grpSpPr>
                <a:xfrm>
                  <a:off x="2240621" y="345896"/>
                  <a:ext cx="9417778" cy="5676984"/>
                  <a:chOff x="2240621" y="345896"/>
                  <a:chExt cx="9417778" cy="5676984"/>
                </a:xfrm>
              </p:grpSpPr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EAC445AE-5517-48EA-AFA7-9E6B10C7E63E}"/>
                      </a:ext>
                    </a:extLst>
                  </p:cNvPr>
                  <p:cNvGrpSpPr/>
                  <p:nvPr/>
                </p:nvGrpSpPr>
                <p:grpSpPr>
                  <a:xfrm>
                    <a:off x="2240621" y="345896"/>
                    <a:ext cx="9417778" cy="5676984"/>
                    <a:chOff x="2240621" y="345896"/>
                    <a:chExt cx="9417778" cy="5676984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689CD118-5B83-4A9E-8CEA-E28251C8BD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41756" y="345896"/>
                      <a:ext cx="9416643" cy="5396596"/>
                      <a:chOff x="2212259" y="345896"/>
                      <a:chExt cx="9416643" cy="5396596"/>
                    </a:xfrm>
                  </p:grpSpPr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9B24FECC-953D-4629-B110-7AE012B69C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12259" y="561170"/>
                        <a:ext cx="7705096" cy="5181322"/>
                        <a:chOff x="2212259" y="561340"/>
                        <a:chExt cx="7705096" cy="5181322"/>
                      </a:xfrm>
                    </p:grpSpPr>
                    <p:sp>
                      <p:nvSpPr>
                        <p:cNvPr id="4" name="TextBox 3">
                          <a:extLst>
                            <a:ext uri="{FF2B5EF4-FFF2-40B4-BE49-F238E27FC236}">
                              <a16:creationId xmlns:a16="http://schemas.microsoft.com/office/drawing/2014/main" id="{03AD5195-FB33-40AD-B05E-60B73F349A6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12259" y="3045611"/>
                          <a:ext cx="1543664" cy="646331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Ambient temperature</a:t>
                          </a:r>
                        </a:p>
                      </p:txBody>
                    </p:sp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795F57F-FA48-4715-8B5E-27A04479A6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77548" y="2935069"/>
                          <a:ext cx="1979035" cy="73866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Activity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kumimoji="0" lang="en-US" sz="12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kumimoji="0" lang="en-US" sz="1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=0.33; Weight -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Day =  -; Day</a:t>
                          </a:r>
                          <a:r>
                            <a:rPr kumimoji="0" lang="en-US" sz="1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</a:t>
                          </a:r>
                          <a:r>
                            <a:rPr kumimoji="0" lang="en-US" sz="1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-</a:t>
                          </a:r>
                        </a:p>
                      </p:txBody>
                    </p:sp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11568124-3FD4-4266-8B86-103799470A6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77548" y="5003998"/>
                          <a:ext cx="1979035" cy="73866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Heart rate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kumimoji="0" lang="en-US" sz="12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kumimoji="0" lang="en-US" sz="1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=0.67; Weight -0.4334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Day = -</a:t>
                          </a:r>
                          <a:r>
                            <a:rPr lang="en-US" sz="1200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a:t>1.093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; Day</a:t>
                          </a:r>
                          <a:r>
                            <a:rPr kumimoji="0" lang="en-US" sz="1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 = 0.7058</a:t>
                          </a:r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CD998BBC-1CD5-46E6-A5C9-1BA6732F23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77548" y="561340"/>
                          <a:ext cx="1979035" cy="73866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Body temperature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kumimoji="0" lang="en-US" sz="12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kumimoji="0" lang="en-US" sz="1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=0.26; Weight = -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Day = -0.2293; Day</a:t>
                          </a:r>
                          <a:r>
                            <a:rPr kumimoji="0" lang="en-US" sz="12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2 </a:t>
                          </a:r>
                          <a:r>
                            <a: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 -</a:t>
                          </a:r>
                        </a:p>
                      </p:txBody>
                    </p:sp>
                    <p:cxnSp>
                      <p:nvCxnSpPr>
                        <p:cNvPr id="16" name="Straight Arrow Connector 15">
                          <a:extLst>
                            <a:ext uri="{FF2B5EF4-FFF2-40B4-BE49-F238E27FC236}">
                              <a16:creationId xmlns:a16="http://schemas.microsoft.com/office/drawing/2014/main" id="{C62831BB-A593-4787-B175-9C70FFA0801E}"/>
                            </a:ext>
                          </a:extLst>
                        </p:cNvPr>
                        <p:cNvCxnSpPr>
                          <a:cxnSpLocks/>
                          <a:stCxn id="4" idx="3"/>
                          <a:endCxn id="10" idx="1"/>
                        </p:cNvCxnSpPr>
                        <p:nvPr/>
                      </p:nvCxnSpPr>
                      <p:spPr>
                        <a:xfrm flipV="1">
                          <a:off x="3755923" y="3304401"/>
                          <a:ext cx="3421625" cy="64376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2FFAF871-8054-4B40-BFBC-DD0DD18B78DB}"/>
                            </a:ext>
                          </a:extLst>
                        </p:cNvPr>
                        <p:cNvCxnSpPr>
                          <a:cxnSpLocks/>
                          <a:stCxn id="10" idx="2"/>
                          <a:endCxn id="12" idx="0"/>
                        </p:cNvCxnSpPr>
                        <p:nvPr/>
                      </p:nvCxnSpPr>
                      <p:spPr>
                        <a:xfrm>
                          <a:off x="8167066" y="3673733"/>
                          <a:ext cx="0" cy="1330265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Arrow Connector 21">
                          <a:extLst>
                            <a:ext uri="{FF2B5EF4-FFF2-40B4-BE49-F238E27FC236}">
                              <a16:creationId xmlns:a16="http://schemas.microsoft.com/office/drawing/2014/main" id="{C695B2B4-7931-42E7-901E-200E55AFC550}"/>
                            </a:ext>
                          </a:extLst>
                        </p:cNvPr>
                        <p:cNvCxnSpPr>
                          <a:cxnSpLocks/>
                          <a:endCxn id="14" idx="2"/>
                        </p:cNvCxnSpPr>
                        <p:nvPr/>
                      </p:nvCxnSpPr>
                      <p:spPr>
                        <a:xfrm flipV="1">
                          <a:off x="8141111" y="1300004"/>
                          <a:ext cx="25955" cy="1635065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rgbClr val="FF0000">
                              <a:alpha val="16000"/>
                            </a:srgb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2F484AF6-FA65-4A2C-A411-7CEC454C7933}"/>
                            </a:ext>
                          </a:extLst>
                        </p:cNvPr>
                        <p:cNvCxnSpPr>
                          <a:cxnSpLocks/>
                          <a:stCxn id="4" idx="0"/>
                          <a:endCxn id="14" idx="1"/>
                        </p:cNvCxnSpPr>
                        <p:nvPr/>
                      </p:nvCxnSpPr>
                      <p:spPr>
                        <a:xfrm flipV="1">
                          <a:off x="2984091" y="930672"/>
                          <a:ext cx="4193457" cy="2114939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>
                              <a:alpha val="16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Arrow Connector 23">
                          <a:extLst>
                            <a:ext uri="{FF2B5EF4-FFF2-40B4-BE49-F238E27FC236}">
                              <a16:creationId xmlns:a16="http://schemas.microsoft.com/office/drawing/2014/main" id="{758043C0-B6DB-46AF-8FBB-064B21D04185}"/>
                            </a:ext>
                          </a:extLst>
                        </p:cNvPr>
                        <p:cNvCxnSpPr>
                          <a:cxnSpLocks/>
                          <a:stCxn id="4" idx="2"/>
                          <a:endCxn id="12" idx="1"/>
                        </p:cNvCxnSpPr>
                        <p:nvPr/>
                      </p:nvCxnSpPr>
                      <p:spPr>
                        <a:xfrm>
                          <a:off x="2984091" y="3691942"/>
                          <a:ext cx="4193457" cy="168138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>
                              <a:alpha val="18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83994F5C-7AC4-45DB-B93B-C270983E6F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78982" y="4108033"/>
                          <a:ext cx="1180131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l-G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β</a:t>
                          </a: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=0.099</a:t>
                          </a:r>
                          <a:r>
                            <a:rPr kumimoji="0" lang="en-US" sz="18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***</a:t>
                          </a:r>
                        </a:p>
                      </p:txBody>
                    </p:sp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2453FD4-A9CA-42F1-91C3-62CCD2E7C78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8640" y="2804862"/>
                          <a:ext cx="136768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l-G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β</a:t>
                          </a: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=-0.1431**</a:t>
                          </a:r>
                          <a:endParaRPr kumimoji="0" lang="en-US" sz="18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" name="TextBox 46">
                          <a:extLst>
                            <a:ext uri="{FF2B5EF4-FFF2-40B4-BE49-F238E27FC236}">
                              <a16:creationId xmlns:a16="http://schemas.microsoft.com/office/drawing/2014/main" id="{177F1896-13E8-4CC5-8435-7220A41C08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49313" y="1115678"/>
                          <a:ext cx="163057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l-G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β</a:t>
                          </a: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=0.0517 (N.S.)</a:t>
                          </a:r>
                          <a:endParaRPr kumimoji="0" lang="en-US" sz="18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" name="TextBox 47">
                          <a:extLst>
                            <a:ext uri="{FF2B5EF4-FFF2-40B4-BE49-F238E27FC236}">
                              <a16:creationId xmlns:a16="http://schemas.microsoft.com/office/drawing/2014/main" id="{A4805CDC-A792-4320-AAB6-2E63359AAC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176684" y="4140221"/>
                          <a:ext cx="163057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l-G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β</a:t>
                          </a: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=0.0297 (N.S.)</a:t>
                          </a:r>
                          <a:endParaRPr kumimoji="0" lang="en-US" sz="18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DE5C6412-D984-4E1F-9A67-AF9D563E32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69147" y="1834242"/>
                          <a:ext cx="164820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l-G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β</a:t>
                          </a: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=-0.0017(N.S.)</a:t>
                          </a:r>
                        </a:p>
                      </p:txBody>
                    </p:sp>
                  </p:grpSp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F7C6CB-3E1C-4A9D-9B0F-27CACCA8E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12546" y="2719625"/>
                        <a:ext cx="165018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D272E863-53CC-4392-B696-7D3F7300BE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52762" y="345896"/>
                        <a:ext cx="16761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D3FA7102-D654-4390-8676-BBEB905AE2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1756" y="5653548"/>
                      <a:ext cx="1264000" cy="369332"/>
                    </a:xfrm>
                    <a:prstGeom prst="rect">
                      <a:avLst/>
                    </a:prstGeom>
                    <a:solidFill>
                      <a:srgbClr val="FFFF00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Winter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Day</a:t>
                      </a:r>
                    </a:p>
                  </p:txBody>
                </p:sp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DDF3F395-DE2B-4CA9-8F16-094D435566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0621" y="3832274"/>
                      <a:ext cx="129715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(-0.7˚C- 21.2˚C)</a:t>
                      </a:r>
                    </a:p>
                  </p:txBody>
                </p:sp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2546D639-BA51-41D6-81A1-9FBB376007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70555" y="5653548"/>
                      <a:ext cx="9140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(n=377)</a:t>
                      </a:r>
                    </a:p>
                  </p:txBody>
                </p:sp>
                <p:pic>
                  <p:nvPicPr>
                    <p:cNvPr id="100" name="Picture 99">
                      <a:extLst>
                        <a:ext uri="{FF2B5EF4-FFF2-40B4-BE49-F238E27FC236}">
                          <a16:creationId xmlns:a16="http://schemas.microsoft.com/office/drawing/2014/main" id="{3D418446-CD19-4D44-98DE-5DF1D1AFC9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533645" y="1740129"/>
                      <a:ext cx="612677" cy="638749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9" name="Picture 28">
                    <a:extLst>
                      <a:ext uri="{FF2B5EF4-FFF2-40B4-BE49-F238E27FC236}">
                        <a16:creationId xmlns:a16="http://schemas.microsoft.com/office/drawing/2014/main" id="{8B8EF884-A321-420F-ABF9-6B99A99B7D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69400" y="425233"/>
                    <a:ext cx="1236356" cy="12966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83149C6-B40F-43B5-9FF8-3D6EAA3D173A}"/>
                    </a:ext>
                  </a:extLst>
                </p:cNvPr>
                <p:cNvGrpSpPr/>
                <p:nvPr/>
              </p:nvGrpSpPr>
              <p:grpSpPr>
                <a:xfrm>
                  <a:off x="9186080" y="930502"/>
                  <a:ext cx="2433074" cy="4442658"/>
                  <a:chOff x="9186080" y="930502"/>
                  <a:chExt cx="2433074" cy="4442658"/>
                </a:xfrm>
              </p:grpSpPr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D1157FD-6D54-4A18-9CD3-C4FA205A027B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5285" y="3059668"/>
                    <a:ext cx="12538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r=0,1783</a:t>
                    </a:r>
                    <a:r>
                      <a:rPr kumimoji="0" lang="en-US" sz="1800" b="0" i="0" u="none" strike="noStrike" kern="120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***</a:t>
                    </a:r>
                  </a:p>
                </p:txBody>
              </p:sp>
              <p:cxnSp>
                <p:nvCxnSpPr>
                  <p:cNvPr id="34" name="Connector: Curved 33">
                    <a:extLst>
                      <a:ext uri="{FF2B5EF4-FFF2-40B4-BE49-F238E27FC236}">
                        <a16:creationId xmlns:a16="http://schemas.microsoft.com/office/drawing/2014/main" id="{27D74E31-017F-4147-9F29-3B0A1AEB137D}"/>
                      </a:ext>
                    </a:extLst>
                  </p:cNvPr>
                  <p:cNvCxnSpPr/>
                  <p:nvPr/>
                </p:nvCxnSpPr>
                <p:spPr>
                  <a:xfrm>
                    <a:off x="9186080" y="930502"/>
                    <a:ext cx="12700" cy="4442658"/>
                  </a:xfrm>
                  <a:prstGeom prst="curvedConnector3">
                    <a:avLst>
                      <a:gd name="adj1" fmla="val 9154843"/>
                    </a:avLst>
                  </a:prstGeom>
                  <a:ln w="3175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06DD7C8C-9342-3B7B-6DA4-1811D15C6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98485" y="5585037"/>
                <a:ext cx="993734" cy="499915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DDC670-FB7D-AE7F-81C2-3C13DA9BEE57}"/>
                </a:ext>
              </a:extLst>
            </p:cNvPr>
            <p:cNvSpPr txBox="1"/>
            <p:nvPr/>
          </p:nvSpPr>
          <p:spPr>
            <a:xfrm>
              <a:off x="2151424" y="4883538"/>
              <a:ext cx="277269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 ID      4  5   8  9 10 15 18 19 20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win19-20 31  4  0 10  0 54 10  6 10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900" dirty="0">
                  <a:solidFill>
                    <a:srgbClr val="000000"/>
                  </a:solidFill>
                  <a:effectLst/>
                  <a:latin typeface="Lucida Console" panose="020B0609040504020204" pitchFamily="49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 win18-19 36 29  4  7 44 86  6 31  9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480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889C18D-6B8C-58D0-E529-B19A3C32C607}"/>
              </a:ext>
            </a:extLst>
          </p:cNvPr>
          <p:cNvGrpSpPr/>
          <p:nvPr/>
        </p:nvGrpSpPr>
        <p:grpSpPr>
          <a:xfrm>
            <a:off x="2167476" y="345896"/>
            <a:ext cx="9490923" cy="5764477"/>
            <a:chOff x="2167476" y="345896"/>
            <a:chExt cx="9490923" cy="576447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5DBAF62-5E8A-E66B-9084-EF0153974A30}"/>
                </a:ext>
              </a:extLst>
            </p:cNvPr>
            <p:cNvGrpSpPr/>
            <p:nvPr/>
          </p:nvGrpSpPr>
          <p:grpSpPr>
            <a:xfrm>
              <a:off x="2167476" y="345896"/>
              <a:ext cx="9490923" cy="5764477"/>
              <a:chOff x="2167476" y="345896"/>
              <a:chExt cx="9490923" cy="576447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E2F2A9C-A48E-5871-BE70-5F8A2404907B}"/>
                  </a:ext>
                </a:extLst>
              </p:cNvPr>
              <p:cNvGrpSpPr/>
              <p:nvPr/>
            </p:nvGrpSpPr>
            <p:grpSpPr>
              <a:xfrm>
                <a:off x="2240621" y="345896"/>
                <a:ext cx="9417778" cy="5764477"/>
                <a:chOff x="2240621" y="345896"/>
                <a:chExt cx="9417778" cy="5764477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6B29F14-1EA6-431C-D70C-1AF321580F43}"/>
                    </a:ext>
                  </a:extLst>
                </p:cNvPr>
                <p:cNvGrpSpPr/>
                <p:nvPr/>
              </p:nvGrpSpPr>
              <p:grpSpPr>
                <a:xfrm>
                  <a:off x="2240621" y="345896"/>
                  <a:ext cx="9417778" cy="5764477"/>
                  <a:chOff x="2240621" y="345896"/>
                  <a:chExt cx="9417778" cy="5764477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830CFD16-7819-427C-A94A-4E2A5FD897E1}"/>
                      </a:ext>
                    </a:extLst>
                  </p:cNvPr>
                  <p:cNvGrpSpPr/>
                  <p:nvPr/>
                </p:nvGrpSpPr>
                <p:grpSpPr>
                  <a:xfrm>
                    <a:off x="2240621" y="345896"/>
                    <a:ext cx="9417778" cy="5676984"/>
                    <a:chOff x="2240621" y="345896"/>
                    <a:chExt cx="9417778" cy="5676984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EAC445AE-5517-48EA-AFA7-9E6B10C7E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40621" y="345896"/>
                      <a:ext cx="9417778" cy="5676984"/>
                      <a:chOff x="2240621" y="345896"/>
                      <a:chExt cx="9417778" cy="5676984"/>
                    </a:xfrm>
                  </p:grpSpPr>
                  <p:grpSp>
                    <p:nvGrpSpPr>
                      <p:cNvPr id="70" name="Group 69">
                        <a:extLst>
                          <a:ext uri="{FF2B5EF4-FFF2-40B4-BE49-F238E27FC236}">
                            <a16:creationId xmlns:a16="http://schemas.microsoft.com/office/drawing/2014/main" id="{689CD118-5B83-4A9E-8CEA-E28251C8BD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41756" y="345896"/>
                        <a:ext cx="9416643" cy="5396596"/>
                        <a:chOff x="2212259" y="345896"/>
                        <a:chExt cx="9416643" cy="5396596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9B24FECC-953D-4629-B110-7AE012B69C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12259" y="561170"/>
                          <a:ext cx="7757995" cy="5181322"/>
                          <a:chOff x="2212259" y="561340"/>
                          <a:chExt cx="7757995" cy="5181322"/>
                        </a:xfrm>
                      </p:grpSpPr>
                      <p:sp>
                        <p:nvSpPr>
                          <p:cNvPr id="4" name="TextBox 3">
                            <a:extLst>
                              <a:ext uri="{FF2B5EF4-FFF2-40B4-BE49-F238E27FC236}">
                                <a16:creationId xmlns:a16="http://schemas.microsoft.com/office/drawing/2014/main" id="{03AD5195-FB33-40AD-B05E-60B73F349A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12259" y="3045611"/>
                            <a:ext cx="1543664" cy="646331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Ambient temperature</a:t>
                            </a:r>
                          </a:p>
                        </p:txBody>
                      </p:sp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795F57F-FA48-4715-8B5E-27A04479A6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2935069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Activity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R</a:t>
                            </a:r>
                            <a:r>
                              <a:rPr kumimoji="0" lang="en-US" sz="1200" b="0" i="0" u="none" strike="noStrike" kern="120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=0.17; Weight -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Day =  </a:t>
                            </a:r>
                            <a:r>
                              <a:rPr lang="en-US" sz="1200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-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; Day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 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 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 -</a:t>
                            </a:r>
                          </a:p>
                        </p:txBody>
                      </p:sp>
                      <p:sp>
                        <p:nvSpPr>
                          <p:cNvPr id="12" name="TextBox 11">
                            <a:extLst>
                              <a:ext uri="{FF2B5EF4-FFF2-40B4-BE49-F238E27FC236}">
                                <a16:creationId xmlns:a16="http://schemas.microsoft.com/office/drawing/2014/main" id="{11568124-3FD4-4266-8B86-103799470A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5003998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Heart rate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R</a:t>
                            </a:r>
                            <a:r>
                              <a:rPr kumimoji="0" lang="en-US" sz="1200" b="0" i="0" u="none" strike="noStrike" kern="120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=0.62; Weight </a:t>
                            </a:r>
                            <a:r>
                              <a:rPr lang="en-US" sz="1200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-</a:t>
                            </a:r>
                            <a:endPara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Day = 0.5720; Day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 = </a:t>
                            </a:r>
                            <a:r>
                              <a:rPr lang="en-US" sz="1200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-</a:t>
                            </a:r>
                            <a:endParaRPr kumimoji="0" lang="en-US" sz="12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CD998BBC-1CD5-46E6-A5C9-1BA6732F23F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561340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Body temperature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R</a:t>
                            </a:r>
                            <a:r>
                              <a:rPr kumimoji="0" lang="en-US" sz="1200" b="0" i="0" u="none" strike="noStrike" kern="120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=0.50; Weight = -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Day = -; Day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 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 0.3379</a:t>
                            </a:r>
                          </a:p>
                        </p:txBody>
                      </p:sp>
                      <p:cxnSp>
                        <p:nvCxnSpPr>
                          <p:cNvPr id="16" name="Straight Arrow Connector 15">
                            <a:extLst>
                              <a:ext uri="{FF2B5EF4-FFF2-40B4-BE49-F238E27FC236}">
                                <a16:creationId xmlns:a16="http://schemas.microsoft.com/office/drawing/2014/main" id="{C62831BB-A593-4787-B175-9C70FFA0801E}"/>
                              </a:ext>
                            </a:extLst>
                          </p:cNvPr>
                          <p:cNvCxnSpPr>
                            <a:cxnSpLocks/>
                            <a:stCxn id="4" idx="3"/>
                            <a:endCxn id="10" idx="1"/>
                          </p:cNvCxnSpPr>
                          <p:nvPr/>
                        </p:nvCxnSpPr>
                        <p:spPr>
                          <a:xfrm flipV="1">
                            <a:off x="3755923" y="3304401"/>
                            <a:ext cx="3421625" cy="64376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" name="Straight Arrow Connector 20">
                            <a:extLst>
                              <a:ext uri="{FF2B5EF4-FFF2-40B4-BE49-F238E27FC236}">
                                <a16:creationId xmlns:a16="http://schemas.microsoft.com/office/drawing/2014/main" id="{2FFAF871-8054-4B40-BFBC-DD0DD18B78DB}"/>
                              </a:ext>
                            </a:extLst>
                          </p:cNvPr>
                          <p:cNvCxnSpPr>
                            <a:cxnSpLocks/>
                            <a:stCxn id="10" idx="2"/>
                            <a:endCxn id="12" idx="0"/>
                          </p:cNvCxnSpPr>
                          <p:nvPr/>
                        </p:nvCxnSpPr>
                        <p:spPr>
                          <a:xfrm>
                            <a:off x="8167066" y="3673733"/>
                            <a:ext cx="0" cy="1330265"/>
                          </a:xfrm>
                          <a:prstGeom prst="straightConnector1">
                            <a:avLst/>
                          </a:prstGeom>
                          <a:ln w="317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Arrow Connector 21">
                            <a:extLst>
                              <a:ext uri="{FF2B5EF4-FFF2-40B4-BE49-F238E27FC236}">
                                <a16:creationId xmlns:a16="http://schemas.microsoft.com/office/drawing/2014/main" id="{C695B2B4-7931-42E7-901E-200E55AFC550}"/>
                              </a:ext>
                            </a:extLst>
                          </p:cNvPr>
                          <p:cNvCxnSpPr>
                            <a:cxnSpLocks/>
                            <a:endCxn id="14" idx="2"/>
                          </p:cNvCxnSpPr>
                          <p:nvPr/>
                        </p:nvCxnSpPr>
                        <p:spPr>
                          <a:xfrm flipV="1">
                            <a:off x="8141111" y="1300004"/>
                            <a:ext cx="25955" cy="1635065"/>
                          </a:xfrm>
                          <a:prstGeom prst="straightConnector1">
                            <a:avLst/>
                          </a:prstGeom>
                          <a:ln w="34925">
                            <a:solidFill>
                              <a:srgbClr val="FF0000">
                                <a:alpha val="16000"/>
                              </a:srgb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2F484AF6-FA65-4A2C-A411-7CEC454C7933}"/>
                              </a:ext>
                            </a:extLst>
                          </p:cNvPr>
                          <p:cNvCxnSpPr>
                            <a:cxnSpLocks/>
                            <a:stCxn id="4" idx="0"/>
                            <a:endCxn id="14" idx="1"/>
                          </p:cNvCxnSpPr>
                          <p:nvPr/>
                        </p:nvCxnSpPr>
                        <p:spPr>
                          <a:xfrm flipV="1">
                            <a:off x="2984091" y="930672"/>
                            <a:ext cx="4193457" cy="2114939"/>
                          </a:xfrm>
                          <a:prstGeom prst="straightConnector1">
                            <a:avLst/>
                          </a:prstGeom>
                          <a:ln w="31750">
                            <a:solidFill>
                              <a:srgbClr val="FF0000">
                                <a:alpha val="16000"/>
                              </a:srgb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Straight Arrow Connector 23">
                            <a:extLst>
                              <a:ext uri="{FF2B5EF4-FFF2-40B4-BE49-F238E27FC236}">
                                <a16:creationId xmlns:a16="http://schemas.microsoft.com/office/drawing/2014/main" id="{758043C0-B6DB-46AF-8FBB-064B21D04185}"/>
                              </a:ext>
                            </a:extLst>
                          </p:cNvPr>
                          <p:cNvCxnSpPr>
                            <a:cxnSpLocks/>
                            <a:stCxn id="4" idx="2"/>
                            <a:endCxn id="12" idx="1"/>
                          </p:cNvCxnSpPr>
                          <p:nvPr/>
                        </p:nvCxnSpPr>
                        <p:spPr>
                          <a:xfrm>
                            <a:off x="2984091" y="3691942"/>
                            <a:ext cx="4193457" cy="1681388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83994F5C-7AC4-45DB-B93B-C270983E6F8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378982" y="4108033"/>
                            <a:ext cx="12971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=0.1244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***</a:t>
                            </a:r>
                          </a:p>
                        </p:txBody>
                      </p:sp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A2453FD4-A9CA-42F1-91C3-62CCD2E7C78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28640" y="2804862"/>
                            <a:ext cx="121379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</a:t>
                            </a:r>
                            <a:r>
                              <a:rPr lang="en-US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-0.0762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</a:t>
                            </a:r>
                          </a:p>
                        </p:txBody>
                      </p:sp>
                      <p:sp>
                        <p:nvSpPr>
                          <p:cNvPr id="47" name="TextBox 46">
                            <a:extLst>
                              <a:ext uri="{FF2B5EF4-FFF2-40B4-BE49-F238E27FC236}">
                                <a16:creationId xmlns:a16="http://schemas.microsoft.com/office/drawing/2014/main" id="{177F1896-13E8-4CC5-8435-7220A41C083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49313" y="1115678"/>
                            <a:ext cx="17011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=-0.0022 (N.S.)</a:t>
                            </a:r>
                            <a:endParaRPr kumimoji="0" lang="en-US" sz="18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A4805CDC-A792-4320-AAB6-2E63359AAC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176684" y="4140221"/>
                            <a:ext cx="12971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=0.0652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***</a:t>
                            </a:r>
                          </a:p>
                        </p:txBody>
                      </p:sp>
                      <p:sp>
                        <p:nvSpPr>
                          <p:cNvPr id="49" name="TextBox 48">
                            <a:extLst>
                              <a:ext uri="{FF2B5EF4-FFF2-40B4-BE49-F238E27FC236}">
                                <a16:creationId xmlns:a16="http://schemas.microsoft.com/office/drawing/2014/main" id="{DE5C6412-D984-4E1F-9A67-AF9D563E322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69147" y="1834242"/>
                            <a:ext cx="17011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=-0.0049 (N.S.)</a:t>
                            </a:r>
                          </a:p>
                        </p:txBody>
                      </p:sp>
                    </p:grpSp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77F7C6CB-3E1C-4A9D-9B0F-27CACCA8E2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12546" y="2719625"/>
                          <a:ext cx="165018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D272E863-53CC-4392-B696-7D3F7300BE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52762" y="345896"/>
                          <a:ext cx="1676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D3FA7102-D654-4390-8676-BBEB905AE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1756" y="5653548"/>
                        <a:ext cx="1204817" cy="36933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Spring Day</a:t>
                        </a:r>
                      </a:p>
                    </p:txBody>
                  </p:sp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DDF3F395-DE2B-4CA9-8F16-094D435566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0621" y="3832274"/>
                        <a:ext cx="124264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(2.8˚C- </a:t>
                        </a:r>
                        <a:r>
                          <a:rPr lang="en-US" sz="1400" dirty="0">
                            <a:solidFill>
                              <a:prstClr val="black"/>
                            </a:solidFill>
                            <a:latin typeface="Calibri" panose="020F0502020204030204"/>
                          </a:rPr>
                          <a:t>29.6</a:t>
                        </a:r>
                        <a:r>
                          <a: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˚C)</a:t>
                        </a:r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2546D639-BA51-41D6-81A1-9FBB376007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70555" y="5653548"/>
                        <a:ext cx="9140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(n=646)</a:t>
                        </a:r>
                      </a:p>
                    </p:txBody>
                  </p:sp>
                  <p:pic>
                    <p:nvPicPr>
                      <p:cNvPr id="100" name="Picture 99">
                        <a:extLst>
                          <a:ext uri="{FF2B5EF4-FFF2-40B4-BE49-F238E27FC236}">
                            <a16:creationId xmlns:a16="http://schemas.microsoft.com/office/drawing/2014/main" id="{3D418446-CD19-4D44-98DE-5DF1D1AFC94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3645" y="1740129"/>
                        <a:ext cx="612677" cy="638749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7FC0AB08-35BD-4993-B20C-08FF7D51D6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5577" y="920670"/>
                      <a:ext cx="2405283" cy="4442658"/>
                      <a:chOff x="9215577" y="920670"/>
                      <a:chExt cx="2405283" cy="4442658"/>
                    </a:xfrm>
                  </p:grpSpPr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BBA6CB1-4319-4B5C-B86D-E797363A2D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66991" y="3006547"/>
                        <a:ext cx="125386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r=0.1482</a:t>
                        </a:r>
                        <a:r>
                          <a:rPr kumimoji="0" lang="en-US" sz="1800" b="0" i="0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***</a:t>
                        </a:r>
                      </a:p>
                    </p:txBody>
                  </p:sp>
                  <p:cxnSp>
                    <p:nvCxnSpPr>
                      <p:cNvPr id="105" name="Connector: Curved 104">
                        <a:extLst>
                          <a:ext uri="{FF2B5EF4-FFF2-40B4-BE49-F238E27FC236}">
                            <a16:creationId xmlns:a16="http://schemas.microsoft.com/office/drawing/2014/main" id="{31E12885-D3C3-4D8B-9330-061670A4158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215577" y="920670"/>
                        <a:ext cx="12700" cy="4442658"/>
                      </a:xfrm>
                      <a:prstGeom prst="curvedConnector3">
                        <a:avLst>
                          <a:gd name="adj1" fmla="val 9154843"/>
                        </a:avLst>
                      </a:prstGeom>
                      <a:ln w="31750">
                        <a:solidFill>
                          <a:schemeClr val="tx1"/>
                        </a:solidFill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C92BE25-0528-16AF-BD00-563CE91F6427}"/>
                      </a:ext>
                    </a:extLst>
                  </p:cNvPr>
                  <p:cNvSpPr txBox="1"/>
                  <p:nvPr/>
                </p:nvSpPr>
                <p:spPr>
                  <a:xfrm>
                    <a:off x="8298644" y="1370550"/>
                    <a:ext cx="13340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(38.5˚C- 39.9˚C)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C75EF7B-A0CF-0BD0-F4D7-D0C5FC411069}"/>
                      </a:ext>
                    </a:extLst>
                  </p:cNvPr>
                  <p:cNvSpPr txBox="1"/>
                  <p:nvPr/>
                </p:nvSpPr>
                <p:spPr>
                  <a:xfrm>
                    <a:off x="8390044" y="3755941"/>
                    <a:ext cx="119135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(</a:t>
                    </a:r>
                    <a:r>
                      <a:rPr lang="en-US" sz="1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0.3%</a:t>
                    </a: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- 23.9%)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71BFBF4-CF9C-9C39-7AD1-7E26F7E37D4C}"/>
                      </a:ext>
                    </a:extLst>
                  </p:cNvPr>
                  <p:cNvSpPr txBox="1"/>
                  <p:nvPr/>
                </p:nvSpPr>
                <p:spPr>
                  <a:xfrm>
                    <a:off x="8421173" y="5802596"/>
                    <a:ext cx="131799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(</a:t>
                    </a:r>
                    <a:r>
                      <a:rPr lang="en-US" sz="1400" dirty="0">
                        <a:solidFill>
                          <a:prstClr val="black"/>
                        </a:solidFill>
                        <a:latin typeface="Calibri" panose="020F0502020204030204"/>
                      </a:rPr>
                      <a:t>29.0-87.6bpm</a:t>
                    </a:r>
                    <a:r>
                      <a: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)</a:t>
                    </a:r>
                  </a:p>
                </p:txBody>
              </p:sp>
            </p:grp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58E7178-A721-C17D-FD4D-6F4CE9E4E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70124" y="5610458"/>
                  <a:ext cx="993734" cy="499915"/>
                </a:xfrm>
                <a:prstGeom prst="rect">
                  <a:avLst/>
                </a:prstGeom>
              </p:spPr>
            </p:pic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EC9762-8C13-FD5E-9A4B-CE82823B8FE3}"/>
                  </a:ext>
                </a:extLst>
              </p:cNvPr>
              <p:cNvSpPr txBox="1"/>
              <p:nvPr/>
            </p:nvSpPr>
            <p:spPr>
              <a:xfrm>
                <a:off x="2167476" y="4941514"/>
                <a:ext cx="392852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ID          1  2  4  5  8  9 10 15 16 18 19 20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spring2019  9  4 67 36  0 21 64 92  0 18 72 26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spring2020  0  7 36 16  9 15  0  0  6 65 66 17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AB445A-DC09-6F13-338C-AE1179C1B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4046" y="414986"/>
              <a:ext cx="1262527" cy="136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1854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B633F-E5F8-E86E-B55B-5FC0D4A5B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85" y="349871"/>
            <a:ext cx="5123749" cy="3326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F46ED-EEDC-471C-8452-AE6033704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37" y="281871"/>
            <a:ext cx="5020514" cy="2999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5DDBD-7C3D-7EC3-EDB8-16EDA24A8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837" y="3576256"/>
            <a:ext cx="4821353" cy="2959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F0A952-08A9-8992-2F5E-1ABBDC279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85" y="3576256"/>
            <a:ext cx="5073515" cy="307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9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15F933E-739A-C3CA-2879-D81DC8D5F6EB}"/>
              </a:ext>
            </a:extLst>
          </p:cNvPr>
          <p:cNvGrpSpPr/>
          <p:nvPr/>
        </p:nvGrpSpPr>
        <p:grpSpPr>
          <a:xfrm>
            <a:off x="2124727" y="314033"/>
            <a:ext cx="9900090" cy="6282692"/>
            <a:chOff x="2124727" y="314033"/>
            <a:chExt cx="9900090" cy="628269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86BB51E-427A-5A62-4EFA-3CE0DC37F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9552" y="3979479"/>
              <a:ext cx="1499712" cy="84969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A1B02B4-69F4-51B5-A04B-0D413F95D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799" y="426486"/>
              <a:ext cx="1308457" cy="1312328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3B0C6D-F70D-6D30-CAF8-B8FA91F1DBC8}"/>
                </a:ext>
              </a:extLst>
            </p:cNvPr>
            <p:cNvGrpSpPr/>
            <p:nvPr/>
          </p:nvGrpSpPr>
          <p:grpSpPr>
            <a:xfrm>
              <a:off x="2204577" y="314033"/>
              <a:ext cx="9820240" cy="6282692"/>
              <a:chOff x="2204577" y="314033"/>
              <a:chExt cx="9820240" cy="6282692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30CFD16-7819-427C-A94A-4E2A5FD897E1}"/>
                  </a:ext>
                </a:extLst>
              </p:cNvPr>
              <p:cNvGrpSpPr/>
              <p:nvPr/>
            </p:nvGrpSpPr>
            <p:grpSpPr>
              <a:xfrm>
                <a:off x="2204577" y="314033"/>
                <a:ext cx="9820240" cy="5676984"/>
                <a:chOff x="2204577" y="345896"/>
                <a:chExt cx="9820240" cy="5676984"/>
              </a:xfrm>
            </p:grpSpPr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EAC445AE-5517-48EA-AFA7-9E6B10C7E63E}"/>
                    </a:ext>
                  </a:extLst>
                </p:cNvPr>
                <p:cNvGrpSpPr/>
                <p:nvPr/>
              </p:nvGrpSpPr>
              <p:grpSpPr>
                <a:xfrm>
                  <a:off x="2204577" y="345896"/>
                  <a:ext cx="9453822" cy="5676984"/>
                  <a:chOff x="2204577" y="345896"/>
                  <a:chExt cx="9453822" cy="5676984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BC0EDD95-FE84-4A30-AAB8-61027715DD1B}"/>
                      </a:ext>
                    </a:extLst>
                  </p:cNvPr>
                  <p:cNvGrpSpPr/>
                  <p:nvPr/>
                </p:nvGrpSpPr>
                <p:grpSpPr>
                  <a:xfrm>
                    <a:off x="2204577" y="345896"/>
                    <a:ext cx="9453822" cy="5396596"/>
                    <a:chOff x="2175080" y="345896"/>
                    <a:chExt cx="9453822" cy="5396596"/>
                  </a:xfrm>
                </p:grpSpPr>
                <p:grpSp>
                  <p:nvGrpSpPr>
                    <p:cNvPr id="70" name="Group 69">
                      <a:extLst>
                        <a:ext uri="{FF2B5EF4-FFF2-40B4-BE49-F238E27FC236}">
                          <a16:creationId xmlns:a16="http://schemas.microsoft.com/office/drawing/2014/main" id="{689CD118-5B83-4A9E-8CEA-E28251C8BD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12259" y="345896"/>
                      <a:ext cx="9416643" cy="5396596"/>
                      <a:chOff x="2212259" y="345896"/>
                      <a:chExt cx="9416643" cy="5396596"/>
                    </a:xfrm>
                  </p:grpSpPr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9B24FECC-953D-4629-B110-7AE012B69C0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12259" y="561170"/>
                        <a:ext cx="7580893" cy="5181322"/>
                        <a:chOff x="2212259" y="561340"/>
                        <a:chExt cx="7580893" cy="5181322"/>
                      </a:xfrm>
                    </p:grpSpPr>
                    <p:sp>
                      <p:nvSpPr>
                        <p:cNvPr id="4" name="TextBox 3">
                          <a:extLst>
                            <a:ext uri="{FF2B5EF4-FFF2-40B4-BE49-F238E27FC236}">
                              <a16:creationId xmlns:a16="http://schemas.microsoft.com/office/drawing/2014/main" id="{03AD5195-FB33-40AD-B05E-60B73F349A6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12259" y="3045611"/>
                          <a:ext cx="1543664" cy="646331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Ambient temperature</a:t>
                          </a:r>
                        </a:p>
                      </p:txBody>
                    </p:sp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9795F57F-FA48-4715-8B5E-27A04479A6D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77548" y="2935069"/>
                          <a:ext cx="1979035" cy="73866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Activity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R</a:t>
                          </a:r>
                          <a:r>
                            <a:rPr lang="en-US" sz="1200" baseline="-25000" dirty="0"/>
                            <a:t>c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=0.32 Weight = -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Day = -; Day</a:t>
                          </a:r>
                          <a:r>
                            <a:rPr lang="en-US" sz="1200" baseline="30000" dirty="0"/>
                            <a:t>2 </a:t>
                          </a:r>
                          <a:r>
                            <a:rPr lang="en-US" sz="1200" dirty="0"/>
                            <a:t>= -</a:t>
                          </a:r>
                        </a:p>
                      </p:txBody>
                    </p:sp>
                    <p:sp>
                      <p:nvSpPr>
                        <p:cNvPr id="12" name="TextBox 11">
                          <a:extLst>
                            <a:ext uri="{FF2B5EF4-FFF2-40B4-BE49-F238E27FC236}">
                              <a16:creationId xmlns:a16="http://schemas.microsoft.com/office/drawing/2014/main" id="{11568124-3FD4-4266-8B86-103799470A6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77548" y="5003998"/>
                          <a:ext cx="1979035" cy="738664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Heart rate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R</a:t>
                          </a:r>
                          <a:r>
                            <a:rPr lang="en-US" sz="1200" baseline="-25000" dirty="0"/>
                            <a:t>c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=0.64; Weight = 0.5352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Day = -0.3000; Day</a:t>
                          </a:r>
                          <a:r>
                            <a:rPr lang="en-US" sz="1200" baseline="30000" dirty="0"/>
                            <a:t>2 </a:t>
                          </a:r>
                          <a:r>
                            <a:rPr lang="en-US" sz="1200" dirty="0"/>
                            <a:t>=  -</a:t>
                          </a:r>
                        </a:p>
                      </p:txBody>
                    </p:sp>
                    <p:sp>
                      <p:nvSpPr>
                        <p:cNvPr id="14" name="TextBox 13">
                          <a:extLst>
                            <a:ext uri="{FF2B5EF4-FFF2-40B4-BE49-F238E27FC236}">
                              <a16:creationId xmlns:a16="http://schemas.microsoft.com/office/drawing/2014/main" id="{CD998BBC-1CD5-46E6-A5C9-1BA6732F23F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77548" y="561340"/>
                          <a:ext cx="1979035" cy="73866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dirty="0"/>
                            <a:t>Body temperature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R</a:t>
                          </a:r>
                          <a:r>
                            <a:rPr lang="en-US" sz="1200" baseline="-25000" dirty="0"/>
                            <a:t>c</a:t>
                          </a:r>
                          <a:r>
                            <a:rPr lang="en-US" sz="1200" baseline="30000" dirty="0"/>
                            <a:t>2</a:t>
                          </a:r>
                          <a:r>
                            <a:rPr lang="en-US" sz="1200" dirty="0"/>
                            <a:t>=0.30; Weight = -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Day = - ; Day</a:t>
                          </a:r>
                          <a:r>
                            <a:rPr lang="en-US" sz="1200" baseline="30000" dirty="0"/>
                            <a:t>2 </a:t>
                          </a:r>
                          <a:r>
                            <a:rPr lang="en-US" sz="1200" dirty="0"/>
                            <a:t>= -</a:t>
                          </a:r>
                        </a:p>
                      </p:txBody>
                    </p:sp>
                    <p:cxnSp>
                      <p:nvCxnSpPr>
                        <p:cNvPr id="16" name="Straight Arrow Connector 15">
                          <a:extLst>
                            <a:ext uri="{FF2B5EF4-FFF2-40B4-BE49-F238E27FC236}">
                              <a16:creationId xmlns:a16="http://schemas.microsoft.com/office/drawing/2014/main" id="{C62831BB-A593-4787-B175-9C70FFA0801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755923" y="3323451"/>
                          <a:ext cx="3421625" cy="64376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FF0000">
                              <a:alpha val="15000"/>
                            </a:srgb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2FFAF871-8054-4B40-BFBC-DD0DD18B78DB}"/>
                            </a:ext>
                          </a:extLst>
                        </p:cNvPr>
                        <p:cNvCxnSpPr>
                          <a:cxnSpLocks/>
                          <a:stCxn id="10" idx="2"/>
                          <a:endCxn id="12" idx="0"/>
                        </p:cNvCxnSpPr>
                        <p:nvPr/>
                      </p:nvCxnSpPr>
                      <p:spPr>
                        <a:xfrm>
                          <a:off x="8167066" y="3673733"/>
                          <a:ext cx="0" cy="133026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rgbClr val="00B05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Arrow Connector 21">
                          <a:extLst>
                            <a:ext uri="{FF2B5EF4-FFF2-40B4-BE49-F238E27FC236}">
                              <a16:creationId xmlns:a16="http://schemas.microsoft.com/office/drawing/2014/main" id="{C695B2B4-7931-42E7-901E-200E55AFC550}"/>
                            </a:ext>
                          </a:extLst>
                        </p:cNvPr>
                        <p:cNvCxnSpPr>
                          <a:cxnSpLocks/>
                          <a:endCxn id="14" idx="2"/>
                        </p:cNvCxnSpPr>
                        <p:nvPr/>
                      </p:nvCxnSpPr>
                      <p:spPr>
                        <a:xfrm flipV="1">
                          <a:off x="8141111" y="1300004"/>
                          <a:ext cx="25955" cy="1635065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rgbClr val="FF000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" name="Straight Arrow Connector 22">
                          <a:extLst>
                            <a:ext uri="{FF2B5EF4-FFF2-40B4-BE49-F238E27FC236}">
                              <a16:creationId xmlns:a16="http://schemas.microsoft.com/office/drawing/2014/main" id="{2F484AF6-FA65-4A2C-A411-7CEC454C7933}"/>
                            </a:ext>
                          </a:extLst>
                        </p:cNvPr>
                        <p:cNvCxnSpPr>
                          <a:cxnSpLocks/>
                          <a:stCxn id="4" idx="0"/>
                          <a:endCxn id="14" idx="1"/>
                        </p:cNvCxnSpPr>
                        <p:nvPr/>
                      </p:nvCxnSpPr>
                      <p:spPr>
                        <a:xfrm flipV="1">
                          <a:off x="2984091" y="930672"/>
                          <a:ext cx="4193457" cy="2114939"/>
                        </a:xfrm>
                        <a:prstGeom prst="straightConnector1">
                          <a:avLst/>
                        </a:prstGeom>
                        <a:ln w="31750">
                          <a:solidFill>
                            <a:srgbClr val="00B050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Arrow Connector 23">
                          <a:extLst>
                            <a:ext uri="{FF2B5EF4-FFF2-40B4-BE49-F238E27FC236}">
                              <a16:creationId xmlns:a16="http://schemas.microsoft.com/office/drawing/2014/main" id="{758043C0-B6DB-46AF-8FBB-064B21D04185}"/>
                            </a:ext>
                          </a:extLst>
                        </p:cNvPr>
                        <p:cNvCxnSpPr>
                          <a:cxnSpLocks/>
                          <a:stCxn id="4" idx="2"/>
                          <a:endCxn id="12" idx="1"/>
                        </p:cNvCxnSpPr>
                        <p:nvPr/>
                      </p:nvCxnSpPr>
                      <p:spPr>
                        <a:xfrm>
                          <a:off x="2984091" y="3691942"/>
                          <a:ext cx="4193457" cy="1681388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>
                              <a:alpha val="16000"/>
                            </a:schemeClr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5" name="TextBox 44">
                          <a:extLst>
                            <a:ext uri="{FF2B5EF4-FFF2-40B4-BE49-F238E27FC236}">
                              <a16:creationId xmlns:a16="http://schemas.microsoft.com/office/drawing/2014/main" id="{83994F5C-7AC4-45DB-B93B-C270983E6F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378982" y="4108033"/>
                          <a:ext cx="1414170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l-GR" dirty="0"/>
                            <a:t>β</a:t>
                          </a:r>
                          <a:r>
                            <a:rPr lang="en-US" dirty="0"/>
                            <a:t>1=0.3040</a:t>
                          </a:r>
                          <a:r>
                            <a:rPr lang="en-US" baseline="30000" dirty="0"/>
                            <a:t>***</a:t>
                          </a:r>
                        </a:p>
                        <a:p>
                          <a:r>
                            <a:rPr lang="el-GR" dirty="0"/>
                            <a:t>β</a:t>
                          </a:r>
                          <a:r>
                            <a:rPr lang="en-US" dirty="0"/>
                            <a:t>2=-0.1271</a:t>
                          </a:r>
                          <a:r>
                            <a:rPr lang="en-US" baseline="30000" dirty="0"/>
                            <a:t>*</a:t>
                          </a:r>
                        </a:p>
                      </p:txBody>
                    </p:sp>
                    <p:sp>
                      <p:nvSpPr>
                        <p:cNvPr id="47" name="TextBox 46">
                          <a:extLst>
                            <a:ext uri="{FF2B5EF4-FFF2-40B4-BE49-F238E27FC236}">
                              <a16:creationId xmlns:a16="http://schemas.microsoft.com/office/drawing/2014/main" id="{177F1896-13E8-4CC5-8435-7220A41C083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86075" y="2832265"/>
                          <a:ext cx="1701107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l-GR" dirty="0"/>
                            <a:t>β</a:t>
                          </a:r>
                          <a:r>
                            <a:rPr lang="en-US" dirty="0"/>
                            <a:t>=-0.0641 (N.S.)</a:t>
                          </a:r>
                          <a:endParaRPr lang="en-US" baseline="30000" dirty="0"/>
                        </a:p>
                      </p:txBody>
                    </p:sp>
                    <p:sp>
                      <p:nvSpPr>
                        <p:cNvPr id="48" name="TextBox 47">
                          <a:extLst>
                            <a:ext uri="{FF2B5EF4-FFF2-40B4-BE49-F238E27FC236}">
                              <a16:creationId xmlns:a16="http://schemas.microsoft.com/office/drawing/2014/main" id="{A4805CDC-A792-4320-AAB6-2E63359AACF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427607" y="3923367"/>
                          <a:ext cx="163057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l-GR" dirty="0"/>
                            <a:t>β</a:t>
                          </a:r>
                          <a:r>
                            <a:rPr lang="en-US" dirty="0"/>
                            <a:t>=0.0213 (N.S.)</a:t>
                          </a:r>
                          <a:endParaRPr lang="en-US" baseline="30000" dirty="0"/>
                        </a:p>
                      </p:txBody>
                    </p:sp>
                    <p:sp>
                      <p:nvSpPr>
                        <p:cNvPr id="49" name="TextBox 48">
                          <a:extLst>
                            <a:ext uri="{FF2B5EF4-FFF2-40B4-BE49-F238E27FC236}">
                              <a16:creationId xmlns:a16="http://schemas.microsoft.com/office/drawing/2014/main" id="{DE5C6412-D984-4E1F-9A67-AF9D563E322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269147" y="1834242"/>
                          <a:ext cx="121379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l-GR" dirty="0"/>
                            <a:t>β</a:t>
                          </a:r>
                          <a:r>
                            <a:rPr lang="en-US" dirty="0"/>
                            <a:t>=-0.0845</a:t>
                          </a:r>
                          <a:r>
                            <a:rPr lang="en-US" baseline="30000" dirty="0"/>
                            <a:t>*</a:t>
                          </a:r>
                        </a:p>
                      </p:txBody>
                    </p:sp>
                  </p:grpSp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F7C6CB-3E1C-4A9D-9B0F-27CACCA8E2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12546" y="2719625"/>
                        <a:ext cx="165018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1400" dirty="0"/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D272E863-53CC-4392-B696-7D3F7300BE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952762" y="345896"/>
                        <a:ext cx="16761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1400" dirty="0"/>
                      </a:p>
                    </p:txBody>
                  </p:sp>
                </p:grpSp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9841CD0B-2078-43A6-ABBE-60F015B042B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175080" y="419932"/>
                      <a:ext cx="1257300" cy="12954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D3FA7102-D654-4390-8676-BBEB905AE2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41756" y="5653548"/>
                    <a:ext cx="1561133" cy="369332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bg1"/>
                        </a:solidFill>
                      </a:rPr>
                      <a:t>Summer</a:t>
                    </a:r>
                    <a:r>
                      <a:rPr 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b="1" dirty="0">
                        <a:solidFill>
                          <a:schemeClr val="bg1"/>
                        </a:solidFill>
                      </a:rPr>
                      <a:t>Night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DDF3F395-DE2B-4CA9-8F16-094D4355664D}"/>
                      </a:ext>
                    </a:extLst>
                  </p:cNvPr>
                  <p:cNvSpPr txBox="1"/>
                  <p:nvPr/>
                </p:nvSpPr>
                <p:spPr>
                  <a:xfrm>
                    <a:off x="2240621" y="3832274"/>
                    <a:ext cx="12426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(9.2˚C- 27.5˚C)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546D639-BA51-41D6-81A1-9FBB3760070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0555" y="5653548"/>
                    <a:ext cx="9140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(n=439)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FC0AB08-35BD-4993-B20C-08FF7D51D651}"/>
                    </a:ext>
                  </a:extLst>
                </p:cNvPr>
                <p:cNvGrpSpPr/>
                <p:nvPr/>
              </p:nvGrpSpPr>
              <p:grpSpPr>
                <a:xfrm>
                  <a:off x="9215577" y="920670"/>
                  <a:ext cx="2809240" cy="4442658"/>
                  <a:chOff x="9215577" y="920670"/>
                  <a:chExt cx="2809240" cy="4442658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DBBA6CB1-4319-4B5C-B86D-E797363A2D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6991" y="3006547"/>
                    <a:ext cx="16578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r=-0.0059 (N.S.)</a:t>
                    </a:r>
                    <a:endParaRPr lang="en-US" baseline="30000" dirty="0"/>
                  </a:p>
                </p:txBody>
              </p:sp>
              <p:cxnSp>
                <p:nvCxnSpPr>
                  <p:cNvPr id="105" name="Connector: Curved 104">
                    <a:extLst>
                      <a:ext uri="{FF2B5EF4-FFF2-40B4-BE49-F238E27FC236}">
                        <a16:creationId xmlns:a16="http://schemas.microsoft.com/office/drawing/2014/main" id="{31E12885-D3C3-4D8B-9330-061670A41589}"/>
                      </a:ext>
                    </a:extLst>
                  </p:cNvPr>
                  <p:cNvCxnSpPr/>
                  <p:nvPr/>
                </p:nvCxnSpPr>
                <p:spPr>
                  <a:xfrm>
                    <a:off x="9215577" y="920670"/>
                    <a:ext cx="12700" cy="4442658"/>
                  </a:xfrm>
                  <a:prstGeom prst="curvedConnector3">
                    <a:avLst>
                      <a:gd name="adj1" fmla="val 9154843"/>
                    </a:avLst>
                  </a:prstGeom>
                  <a:ln w="31750">
                    <a:solidFill>
                      <a:srgbClr val="FF0000">
                        <a:alpha val="16000"/>
                      </a:srgb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16FE6A-08E5-187B-45BD-414F4DC6BB14}"/>
                  </a:ext>
                </a:extLst>
              </p:cNvPr>
              <p:cNvSpPr txBox="1"/>
              <p:nvPr/>
            </p:nvSpPr>
            <p:spPr>
              <a:xfrm>
                <a:off x="10374598" y="6227393"/>
                <a:ext cx="891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All data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346A61-3823-A82A-E406-A0C83522AB35}"/>
                  </a:ext>
                </a:extLst>
              </p:cNvPr>
              <p:cNvSpPr txBox="1"/>
              <p:nvPr/>
            </p:nvSpPr>
            <p:spPr>
              <a:xfrm>
                <a:off x="8323978" y="1338620"/>
                <a:ext cx="13340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(38.6˚C- 40.5˚C)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3BDAA9-E6F9-9892-97FA-D45B59A8268E}"/>
                  </a:ext>
                </a:extLst>
              </p:cNvPr>
              <p:cNvSpPr txBox="1"/>
              <p:nvPr/>
            </p:nvSpPr>
            <p:spPr>
              <a:xfrm>
                <a:off x="8308048" y="3697574"/>
                <a:ext cx="1191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(0.0%- 24.9%)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BDC048-AFF1-DA73-145E-C1A6CB1E089D}"/>
                  </a:ext>
                </a:extLst>
              </p:cNvPr>
              <p:cNvSpPr txBox="1"/>
              <p:nvPr/>
            </p:nvSpPr>
            <p:spPr>
              <a:xfrm>
                <a:off x="8298644" y="5757388"/>
                <a:ext cx="13981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(36.9- 91.1 bpm)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D2253-E911-646F-236C-2A34B8D75C0B}"/>
                </a:ext>
              </a:extLst>
            </p:cNvPr>
            <p:cNvSpPr txBox="1"/>
            <p:nvPr/>
          </p:nvSpPr>
          <p:spPr>
            <a:xfrm>
              <a:off x="2124727" y="4655658"/>
              <a:ext cx="3363408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Lucida Console" panose="020B0609040504020204" pitchFamily="49" charset="0"/>
                  <a:ea typeface="SimSun" panose="02010600030101010101" pitchFamily="2" charset="-122"/>
                  <a:cs typeface="Times New Roman" panose="02020603050405020304" pitchFamily="18" charset="0"/>
                </a:rPr>
                <a:t>ID     1  4  5  8  9 10 15 18 19 20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Lucida Console" panose="020B0609040504020204" pitchFamily="49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sum19  4 40 53  0 14 56 89  6 40 27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Lucida Console" panose="020B0609040504020204" pitchFamily="49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sum20  0 25 11 10  0  0  0  0 37 27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7F363CF-D392-5648-A00D-F3EF7E40E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61931" y="1798420"/>
              <a:ext cx="542591" cy="54868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9EB4A7-3A91-D803-A7E4-FE80A0F027FF}"/>
                </a:ext>
              </a:extLst>
            </p:cNvPr>
            <p:cNvSpPr txBox="1"/>
            <p:nvPr/>
          </p:nvSpPr>
          <p:spPr>
            <a:xfrm>
              <a:off x="3489207" y="1599621"/>
              <a:ext cx="14141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β</a:t>
              </a:r>
              <a:r>
                <a:rPr lang="en-US" dirty="0"/>
                <a:t>1=0.7489</a:t>
              </a:r>
              <a:r>
                <a:rPr lang="en-US" baseline="30000" dirty="0"/>
                <a:t>**</a:t>
              </a:r>
            </a:p>
            <a:p>
              <a:r>
                <a:rPr lang="el-GR" dirty="0"/>
                <a:t>β</a:t>
              </a:r>
              <a:r>
                <a:rPr lang="en-US" dirty="0"/>
                <a:t>2=-0.7000</a:t>
              </a:r>
              <a:r>
                <a:rPr lang="en-US" baseline="30000" dirty="0"/>
                <a:t>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69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994BE34-7610-87CD-EE87-913345FDE4D2}"/>
              </a:ext>
            </a:extLst>
          </p:cNvPr>
          <p:cNvGrpSpPr/>
          <p:nvPr/>
        </p:nvGrpSpPr>
        <p:grpSpPr>
          <a:xfrm>
            <a:off x="2109300" y="303221"/>
            <a:ext cx="9491949" cy="5826202"/>
            <a:chOff x="2166450" y="284171"/>
            <a:chExt cx="9491949" cy="582620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5A52B4-0623-1D97-9924-A06D616ED0C9}"/>
                </a:ext>
              </a:extLst>
            </p:cNvPr>
            <p:cNvGrpSpPr/>
            <p:nvPr/>
          </p:nvGrpSpPr>
          <p:grpSpPr>
            <a:xfrm>
              <a:off x="2166450" y="284171"/>
              <a:ext cx="9491949" cy="5826202"/>
              <a:chOff x="2166450" y="284171"/>
              <a:chExt cx="9491949" cy="582620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5DBAF62-5E8A-E66B-9084-EF0153974A30}"/>
                  </a:ext>
                </a:extLst>
              </p:cNvPr>
              <p:cNvGrpSpPr/>
              <p:nvPr/>
            </p:nvGrpSpPr>
            <p:grpSpPr>
              <a:xfrm>
                <a:off x="2166450" y="284171"/>
                <a:ext cx="9491949" cy="5826202"/>
                <a:chOff x="2166450" y="284171"/>
                <a:chExt cx="9491949" cy="5826202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E2F2A9C-A48E-5871-BE70-5F8A2404907B}"/>
                    </a:ext>
                  </a:extLst>
                </p:cNvPr>
                <p:cNvGrpSpPr/>
                <p:nvPr/>
              </p:nvGrpSpPr>
              <p:grpSpPr>
                <a:xfrm>
                  <a:off x="2166450" y="284171"/>
                  <a:ext cx="9491949" cy="5826202"/>
                  <a:chOff x="2166450" y="284171"/>
                  <a:chExt cx="9491949" cy="5826202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A6B29F14-1EA6-431C-D70C-1AF321580F43}"/>
                      </a:ext>
                    </a:extLst>
                  </p:cNvPr>
                  <p:cNvGrpSpPr/>
                  <p:nvPr/>
                </p:nvGrpSpPr>
                <p:grpSpPr>
                  <a:xfrm>
                    <a:off x="2166450" y="284171"/>
                    <a:ext cx="9491949" cy="5826202"/>
                    <a:chOff x="2166450" y="284171"/>
                    <a:chExt cx="9491949" cy="5826202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830CFD16-7819-427C-A94A-4E2A5FD897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40621" y="345896"/>
                      <a:ext cx="9417778" cy="5676984"/>
                      <a:chOff x="2240621" y="345896"/>
                      <a:chExt cx="9417778" cy="5676984"/>
                    </a:xfrm>
                  </p:grpSpPr>
                  <p:grpSp>
                    <p:nvGrpSpPr>
                      <p:cNvPr id="101" name="Group 100">
                        <a:extLst>
                          <a:ext uri="{FF2B5EF4-FFF2-40B4-BE49-F238E27FC236}">
                            <a16:creationId xmlns:a16="http://schemas.microsoft.com/office/drawing/2014/main" id="{EAC445AE-5517-48EA-AFA7-9E6B10C7E6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40621" y="345896"/>
                        <a:ext cx="9417778" cy="5676984"/>
                        <a:chOff x="2240621" y="345896"/>
                        <a:chExt cx="9417778" cy="5676984"/>
                      </a:xfrm>
                    </p:grpSpPr>
                    <p:grpSp>
                      <p:nvGrpSpPr>
                        <p:cNvPr id="70" name="Group 69">
                          <a:extLst>
                            <a:ext uri="{FF2B5EF4-FFF2-40B4-BE49-F238E27FC236}">
                              <a16:creationId xmlns:a16="http://schemas.microsoft.com/office/drawing/2014/main" id="{689CD118-5B83-4A9E-8CEA-E28251C8BD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1756" y="345896"/>
                          <a:ext cx="9416643" cy="5396596"/>
                          <a:chOff x="2212259" y="345896"/>
                          <a:chExt cx="9416643" cy="5396596"/>
                        </a:xfrm>
                      </p:grpSpPr>
                      <p:grpSp>
                        <p:nvGrpSpPr>
                          <p:cNvPr id="50" name="Group 49">
                            <a:extLst>
                              <a:ext uri="{FF2B5EF4-FFF2-40B4-BE49-F238E27FC236}">
                                <a16:creationId xmlns:a16="http://schemas.microsoft.com/office/drawing/2014/main" id="{9B24FECC-953D-4629-B110-7AE012B69C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12259" y="561170"/>
                            <a:ext cx="7757995" cy="5181322"/>
                            <a:chOff x="2212259" y="561340"/>
                            <a:chExt cx="7757995" cy="5181322"/>
                          </a:xfrm>
                        </p:grpSpPr>
                        <p:sp>
                          <p:nvSpPr>
                            <p:cNvPr id="4" name="TextBox 3">
                              <a:extLst>
                                <a:ext uri="{FF2B5EF4-FFF2-40B4-BE49-F238E27FC236}">
                                  <a16:creationId xmlns:a16="http://schemas.microsoft.com/office/drawing/2014/main" id="{03AD5195-FB33-40AD-B05E-60B73F349A6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12259" y="3045611"/>
                              <a:ext cx="1543664" cy="646331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Ambient temperature</a:t>
                              </a:r>
                            </a:p>
                          </p:txBody>
                        </p: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795F57F-FA48-4715-8B5E-27A04479A6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77548" y="2935069"/>
                              <a:ext cx="2035340" cy="738664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Activity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R</a:t>
                              </a:r>
                              <a:r>
                                <a:rPr kumimoji="0" lang="en-US" sz="12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c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=0.18; Weight = -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Day =  </a:t>
                              </a:r>
                              <a:r>
                                <a:rPr lang="en-US" sz="120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a:t>0.4482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-;Day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 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 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 </a:t>
                              </a:r>
                              <a:r>
                                <a:rPr lang="en-US" sz="120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a:t>-0.6712</a:t>
                              </a:r>
                              <a:endPara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2" name="TextBox 11">
                              <a:extLst>
                                <a:ext uri="{FF2B5EF4-FFF2-40B4-BE49-F238E27FC236}">
                                  <a16:creationId xmlns:a16="http://schemas.microsoft.com/office/drawing/2014/main" id="{11568124-3FD4-4266-8B86-103799470A6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77548" y="5003998"/>
                              <a:ext cx="1979035" cy="738664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Heart rate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R</a:t>
                              </a:r>
                              <a:r>
                                <a:rPr kumimoji="0" lang="en-US" sz="12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c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=0.02; Weight -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Day = </a:t>
                              </a:r>
                              <a:r>
                                <a:rPr lang="en-US" sz="120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a:t>-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; Day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 = -</a:t>
                              </a:r>
                            </a:p>
                          </p:txBody>
                        </p:sp>
                        <p:sp>
                          <p:nvSpPr>
                            <p:cNvPr id="14" name="TextBox 13">
                              <a:extLst>
                                <a:ext uri="{FF2B5EF4-FFF2-40B4-BE49-F238E27FC236}">
                                  <a16:creationId xmlns:a16="http://schemas.microsoft.com/office/drawing/2014/main" id="{CD998BBC-1CD5-46E6-A5C9-1BA6732F23F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77548" y="561340"/>
                              <a:ext cx="1979035" cy="7386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Body temperature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R</a:t>
                              </a:r>
                              <a:r>
                                <a:rPr kumimoji="0" lang="en-US" sz="12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c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=0.52; Weight = -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Day = -; Day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 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 -</a:t>
                              </a:r>
                            </a:p>
                          </p:txBody>
                        </p:sp>
                        <p:cxnSp>
                          <p:nvCxnSpPr>
                            <p:cNvPr id="16" name="Straight Arrow Connector 15">
                              <a:extLst>
                                <a:ext uri="{FF2B5EF4-FFF2-40B4-BE49-F238E27FC236}">
                                  <a16:creationId xmlns:a16="http://schemas.microsoft.com/office/drawing/2014/main" id="{C62831BB-A593-4787-B175-9C70FFA0801E}"/>
                                </a:ext>
                              </a:extLst>
                            </p:cNvPr>
                            <p:cNvCxnSpPr>
                              <a:cxnSpLocks/>
                              <a:stCxn id="4" idx="3"/>
                              <a:endCxn id="10" idx="1"/>
                            </p:cNvCxnSpPr>
                            <p:nvPr/>
                          </p:nvCxnSpPr>
                          <p:spPr>
                            <a:xfrm flipV="1">
                              <a:off x="3755923" y="3304401"/>
                              <a:ext cx="3421625" cy="64376"/>
                            </a:xfrm>
                            <a:prstGeom prst="straightConnector1">
                              <a:avLst/>
                            </a:prstGeom>
                            <a:ln w="76200"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Arrow Connector 20">
                              <a:extLst>
                                <a:ext uri="{FF2B5EF4-FFF2-40B4-BE49-F238E27FC236}">
                                  <a16:creationId xmlns:a16="http://schemas.microsoft.com/office/drawing/2014/main" id="{2FFAF871-8054-4B40-BFBC-DD0DD18B78DB}"/>
                                </a:ext>
                              </a:extLst>
                            </p:cNvPr>
                            <p:cNvCxnSpPr>
                              <a:cxnSpLocks/>
                              <a:stCxn id="10" idx="2"/>
                              <a:endCxn id="12" idx="0"/>
                            </p:cNvCxnSpPr>
                            <p:nvPr/>
                          </p:nvCxnSpPr>
                          <p:spPr>
                            <a:xfrm flipH="1">
                              <a:off x="8167066" y="3673733"/>
                              <a:ext cx="28152" cy="1330265"/>
                            </a:xfrm>
                            <a:prstGeom prst="straightConnector1">
                              <a:avLst/>
                            </a:prstGeom>
                            <a:ln w="38100">
                              <a:solidFill>
                                <a:srgbClr val="00B05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Arrow Connector 21">
                              <a:extLst>
                                <a:ext uri="{FF2B5EF4-FFF2-40B4-BE49-F238E27FC236}">
                                  <a16:creationId xmlns:a16="http://schemas.microsoft.com/office/drawing/2014/main" id="{C695B2B4-7931-42E7-901E-200E55AFC550}"/>
                                </a:ext>
                              </a:extLst>
                            </p:cNvPr>
                            <p:cNvCxnSpPr>
                              <a:cxnSpLocks/>
                              <a:endCxn id="14" idx="2"/>
                            </p:cNvCxnSpPr>
                            <p:nvPr/>
                          </p:nvCxnSpPr>
                          <p:spPr>
                            <a:xfrm flipV="1">
                              <a:off x="8141111" y="1300004"/>
                              <a:ext cx="25955" cy="1635065"/>
                            </a:xfrm>
                            <a:prstGeom prst="straightConnector1">
                              <a:avLst/>
                            </a:prstGeom>
                            <a:ln w="31750">
                              <a:solidFill>
                                <a:srgbClr val="FF0000">
                                  <a:alpha val="16000"/>
                                </a:srgb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" name="Straight Arrow Connector 22">
                              <a:extLst>
                                <a:ext uri="{FF2B5EF4-FFF2-40B4-BE49-F238E27FC236}">
                                  <a16:creationId xmlns:a16="http://schemas.microsoft.com/office/drawing/2014/main" id="{2F484AF6-FA65-4A2C-A411-7CEC454C7933}"/>
                                </a:ext>
                              </a:extLst>
                            </p:cNvPr>
                            <p:cNvCxnSpPr>
                              <a:cxnSpLocks/>
                              <a:stCxn id="4" idx="0"/>
                              <a:endCxn id="14" idx="1"/>
                            </p:cNvCxnSpPr>
                            <p:nvPr/>
                          </p:nvCxnSpPr>
                          <p:spPr>
                            <a:xfrm flipV="1">
                              <a:off x="2984091" y="930672"/>
                              <a:ext cx="4193457" cy="2114939"/>
                            </a:xfrm>
                            <a:prstGeom prst="straightConnector1">
                              <a:avLst/>
                            </a:prstGeom>
                            <a:ln w="6350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" name="Straight Arrow Connector 23">
                              <a:extLst>
                                <a:ext uri="{FF2B5EF4-FFF2-40B4-BE49-F238E27FC236}">
                                  <a16:creationId xmlns:a16="http://schemas.microsoft.com/office/drawing/2014/main" id="{758043C0-B6DB-46AF-8FBB-064B21D04185}"/>
                                </a:ext>
                              </a:extLst>
                            </p:cNvPr>
                            <p:cNvCxnSpPr>
                              <a:cxnSpLocks/>
                              <a:stCxn id="4" idx="2"/>
                              <a:endCxn id="12" idx="1"/>
                            </p:cNvCxnSpPr>
                            <p:nvPr/>
                          </p:nvCxnSpPr>
                          <p:spPr>
                            <a:xfrm>
                              <a:off x="2984091" y="3691942"/>
                              <a:ext cx="4193457" cy="1681388"/>
                            </a:xfrm>
                            <a:prstGeom prst="straightConnector1">
                              <a:avLst/>
                            </a:prstGeom>
                            <a:ln w="31750">
                              <a:solidFill>
                                <a:schemeClr val="tx1">
                                  <a:alpha val="16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5" name="TextBox 44">
                              <a:extLst>
                                <a:ext uri="{FF2B5EF4-FFF2-40B4-BE49-F238E27FC236}">
                                  <a16:creationId xmlns:a16="http://schemas.microsoft.com/office/drawing/2014/main" id="{83994F5C-7AC4-45DB-B93B-C270983E6F8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378982" y="4108033"/>
                              <a:ext cx="1414170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1=0.2377</a:t>
                              </a:r>
                              <a:r>
                                <a:rPr kumimoji="0" lang="en-US" sz="18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***</a:t>
                              </a:r>
                            </a:p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2=-0.1491</a:t>
                              </a:r>
                              <a:r>
                                <a:rPr kumimoji="0" lang="en-US" sz="18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*</a:t>
                              </a:r>
                            </a:p>
                          </p:txBody>
                        </p:sp>
                        <p:sp>
                          <p:nvSpPr>
                            <p:cNvPr id="46" name="TextBox 45">
                              <a:extLst>
                                <a:ext uri="{FF2B5EF4-FFF2-40B4-BE49-F238E27FC236}">
                                  <a16:creationId xmlns:a16="http://schemas.microsoft.com/office/drawing/2014/main" id="{A2453FD4-A9CA-42F1-91C3-62CCD2E7C7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019431" y="2611903"/>
                              <a:ext cx="142058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 -0.2958</a:t>
                              </a:r>
                              <a:r>
                                <a:rPr kumimoji="0" lang="en-US" sz="18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***</a:t>
                              </a:r>
                            </a:p>
                          </p:txBody>
                        </p: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177F1896-13E8-4CC5-8435-7220A41C083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549313" y="1115678"/>
                              <a:ext cx="135005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 0.2496</a:t>
                              </a:r>
                              <a:r>
                                <a:rPr kumimoji="0" lang="en-US" sz="18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***</a:t>
                              </a:r>
                            </a:p>
                          </p:txBody>
                        </p:sp>
                        <p:sp>
                          <p:nvSpPr>
                            <p:cNvPr id="48" name="TextBox 47">
                              <a:extLst>
                                <a:ext uri="{FF2B5EF4-FFF2-40B4-BE49-F238E27FC236}">
                                  <a16:creationId xmlns:a16="http://schemas.microsoft.com/office/drawing/2014/main" id="{A4805CDC-A792-4320-AAB6-2E63359AACF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176684" y="4140221"/>
                              <a:ext cx="1577676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=0.0429(N.S.)</a:t>
                              </a:r>
                              <a:endPara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DE5C6412-D984-4E1F-9A67-AF9D563E32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269147" y="1834242"/>
                              <a:ext cx="1701107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=-0.0429 (N.S.)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" name="TextBox 5">
                            <a:extLst>
                              <a:ext uri="{FF2B5EF4-FFF2-40B4-BE49-F238E27FC236}">
                                <a16:creationId xmlns:a16="http://schemas.microsoft.com/office/drawing/2014/main" id="{77F7C6CB-3E1C-4A9D-9B0F-27CACCA8E2A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912546" y="2719625"/>
                            <a:ext cx="165018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D272E863-53CC-4392-B696-7D3F7300BEE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952762" y="345896"/>
                            <a:ext cx="167614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D3FA7102-D654-4390-8676-BBEB905AE2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41756" y="5653548"/>
                          <a:ext cx="1081963" cy="36933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Fall Night</a:t>
                          </a:r>
                        </a:p>
                      </p:txBody>
                    </p:sp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DDF3F395-DE2B-4CA9-8F16-094D4355664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40621" y="3832274"/>
                          <a:ext cx="129715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400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a:t>-0.9</a:t>
                          </a: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˚C- </a:t>
                          </a:r>
                          <a:r>
                            <a:rPr lang="en-US" sz="1400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a:t>26.2</a:t>
                          </a: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˚C)</a:t>
                          </a:r>
                        </a:p>
                      </p:txBody>
                    </p:sp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2546D639-BA51-41D6-81A1-9FBB3760070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70555" y="5653548"/>
                          <a:ext cx="9140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(n=294)</a:t>
                          </a:r>
                        </a:p>
                      </p:txBody>
                    </p:sp>
                  </p:grpSp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7FC0AB08-35BD-4993-B20C-08FF7D51D6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5577" y="920670"/>
                        <a:ext cx="2360399" cy="4442658"/>
                        <a:chOff x="9215577" y="920670"/>
                        <a:chExt cx="2360399" cy="4442658"/>
                      </a:xfrm>
                    </p:grpSpPr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DBBA6CB1-4319-4B5C-B86D-E797363A2D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366991" y="3006547"/>
                          <a:ext cx="120898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r=-0.1264</a:t>
                          </a:r>
                          <a:r>
                            <a:rPr kumimoji="0" lang="en-US" sz="18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*</a:t>
                          </a:r>
                        </a:p>
                      </p:txBody>
                    </p:sp>
                    <p:cxnSp>
                      <p:nvCxnSpPr>
                        <p:cNvPr id="105" name="Connector: Curved 104">
                          <a:extLst>
                            <a:ext uri="{FF2B5EF4-FFF2-40B4-BE49-F238E27FC236}">
                              <a16:creationId xmlns:a16="http://schemas.microsoft.com/office/drawing/2014/main" id="{31E12885-D3C3-4D8B-9330-061670A4158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215577" y="920670"/>
                          <a:ext cx="12700" cy="4442658"/>
                        </a:xfrm>
                        <a:prstGeom prst="curvedConnector3">
                          <a:avLst>
                            <a:gd name="adj1" fmla="val 9154843"/>
                          </a:avLst>
                        </a:prstGeom>
                        <a:ln w="31750">
                          <a:solidFill>
                            <a:srgbClr val="FF0000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pic>
                  <p:nvPicPr>
                    <p:cNvPr id="3" name="Picture 2">
                      <a:extLst>
                        <a:ext uri="{FF2B5EF4-FFF2-40B4-BE49-F238E27FC236}">
                          <a16:creationId xmlns:a16="http://schemas.microsoft.com/office/drawing/2014/main" id="{137949B8-3ACF-D75B-1970-50276E4B4B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166450" y="284171"/>
                      <a:ext cx="1354406" cy="137503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AC92BE25-0528-16AF-BD00-563CE91F64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98644" y="1370550"/>
                      <a:ext cx="13340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(38.7˚C- 39.8˚C)</a:t>
                      </a:r>
                    </a:p>
                  </p:txBody>
                </p:sp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9C75EF7B-A0CF-0BD0-F4D7-D0C5FC4110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90044" y="3755941"/>
                      <a:ext cx="11913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(0.0%- 23.2%)</a:t>
                      </a:r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E71BFBF4-CF9C-9C39-7AD1-7E26F7E37D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21173" y="5802596"/>
                      <a:ext cx="135806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(40.2-87.9 bpm)</a:t>
                      </a:r>
                    </a:p>
                  </p:txBody>
                </p:sp>
              </p:grpSp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B58E7178-A721-C17D-FD4D-6F4CE9E4E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70124" y="5610458"/>
                    <a:ext cx="993734" cy="49991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9EC9762-8C13-FD5E-9A4B-CE82823B8FE3}"/>
                    </a:ext>
                  </a:extLst>
                </p:cNvPr>
                <p:cNvSpPr txBox="1"/>
                <p:nvPr/>
              </p:nvSpPr>
              <p:spPr>
                <a:xfrm>
                  <a:off x="2167476" y="4941514"/>
                  <a:ext cx="3928524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ID 2  3  4  6  7  8  9 11 12 13 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n 8 59 25 26 47  7 91 16  5 10 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D1DFE18-5CDD-9340-4EC6-F4DE073EF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2357" y="1678556"/>
                <a:ext cx="542591" cy="548688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86D5A1D-73E2-DEDC-DD14-96D6F9A08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3925" y="3723300"/>
              <a:ext cx="1046552" cy="12068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943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AD26BBD-89AC-23AD-9DDD-DB56208C3077}"/>
              </a:ext>
            </a:extLst>
          </p:cNvPr>
          <p:cNvGrpSpPr/>
          <p:nvPr/>
        </p:nvGrpSpPr>
        <p:grpSpPr>
          <a:xfrm>
            <a:off x="2066312" y="326846"/>
            <a:ext cx="9611137" cy="5767392"/>
            <a:chOff x="2066312" y="326846"/>
            <a:chExt cx="9611137" cy="576739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84816E-8A2F-AD70-C2BE-411FE2A0D876}"/>
                </a:ext>
              </a:extLst>
            </p:cNvPr>
            <p:cNvGrpSpPr/>
            <p:nvPr/>
          </p:nvGrpSpPr>
          <p:grpSpPr>
            <a:xfrm>
              <a:off x="2066312" y="326846"/>
              <a:ext cx="9611137" cy="5739056"/>
              <a:chOff x="2066312" y="326846"/>
              <a:chExt cx="9611137" cy="573905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809149F-C0CB-975A-04A7-4B5FCABA4ED2}"/>
                  </a:ext>
                </a:extLst>
              </p:cNvPr>
              <p:cNvGrpSpPr/>
              <p:nvPr/>
            </p:nvGrpSpPr>
            <p:grpSpPr>
              <a:xfrm>
                <a:off x="2259671" y="326846"/>
                <a:ext cx="9417778" cy="5739056"/>
                <a:chOff x="2240621" y="345896"/>
                <a:chExt cx="9417778" cy="5739056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8B89AB0C-9A59-4C05-8DA9-61978FB3D59E}"/>
                    </a:ext>
                  </a:extLst>
                </p:cNvPr>
                <p:cNvGrpSpPr/>
                <p:nvPr/>
              </p:nvGrpSpPr>
              <p:grpSpPr>
                <a:xfrm>
                  <a:off x="2240621" y="345896"/>
                  <a:ext cx="9417778" cy="5676984"/>
                  <a:chOff x="2240621" y="345896"/>
                  <a:chExt cx="9417778" cy="5676984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0FB4992D-8DC8-400F-B40B-6E8BE1F12BA5}"/>
                      </a:ext>
                    </a:extLst>
                  </p:cNvPr>
                  <p:cNvGrpSpPr/>
                  <p:nvPr/>
                </p:nvGrpSpPr>
                <p:grpSpPr>
                  <a:xfrm>
                    <a:off x="2240621" y="345896"/>
                    <a:ext cx="9417778" cy="5676984"/>
                    <a:chOff x="2240621" y="345896"/>
                    <a:chExt cx="9417778" cy="5676984"/>
                  </a:xfrm>
                </p:grpSpPr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EAC445AE-5517-48EA-AFA7-9E6B10C7E6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40621" y="345896"/>
                      <a:ext cx="9417778" cy="5676984"/>
                      <a:chOff x="2240621" y="345896"/>
                      <a:chExt cx="9417778" cy="5676984"/>
                    </a:xfrm>
                  </p:grpSpPr>
                  <p:grpSp>
                    <p:nvGrpSpPr>
                      <p:cNvPr id="70" name="Group 69">
                        <a:extLst>
                          <a:ext uri="{FF2B5EF4-FFF2-40B4-BE49-F238E27FC236}">
                            <a16:creationId xmlns:a16="http://schemas.microsoft.com/office/drawing/2014/main" id="{689CD118-5B83-4A9E-8CEA-E28251C8BD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41756" y="345896"/>
                        <a:ext cx="9416643" cy="5396596"/>
                        <a:chOff x="2212259" y="345896"/>
                        <a:chExt cx="9416643" cy="5396596"/>
                      </a:xfrm>
                    </p:grpSpPr>
                    <p:grpSp>
                      <p:nvGrpSpPr>
                        <p:cNvPr id="50" name="Group 49">
                          <a:extLst>
                            <a:ext uri="{FF2B5EF4-FFF2-40B4-BE49-F238E27FC236}">
                              <a16:creationId xmlns:a16="http://schemas.microsoft.com/office/drawing/2014/main" id="{9B24FECC-953D-4629-B110-7AE012B69C0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12259" y="561170"/>
                          <a:ext cx="7463873" cy="5181322"/>
                          <a:chOff x="2212259" y="561340"/>
                          <a:chExt cx="7463873" cy="5181322"/>
                        </a:xfrm>
                      </p:grpSpPr>
                      <p:sp>
                        <p:nvSpPr>
                          <p:cNvPr id="4" name="TextBox 3">
                            <a:extLst>
                              <a:ext uri="{FF2B5EF4-FFF2-40B4-BE49-F238E27FC236}">
                                <a16:creationId xmlns:a16="http://schemas.microsoft.com/office/drawing/2014/main" id="{03AD5195-FB33-40AD-B05E-60B73F349A6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12259" y="3045611"/>
                            <a:ext cx="1543664" cy="646331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Ambient temperature</a:t>
                            </a:r>
                          </a:p>
                        </p:txBody>
                      </p:sp>
                      <p:sp>
                        <p:nvSpPr>
                          <p:cNvPr id="10" name="TextBox 9">
                            <a:extLst>
                              <a:ext uri="{FF2B5EF4-FFF2-40B4-BE49-F238E27FC236}">
                                <a16:creationId xmlns:a16="http://schemas.microsoft.com/office/drawing/2014/main" id="{9795F57F-FA48-4715-8B5E-27A04479A6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2935069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Activity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R</a:t>
                            </a:r>
                            <a:r>
                              <a:rPr kumimoji="0" lang="en-US" sz="1200" b="0" i="0" u="none" strike="noStrike" kern="120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=0.50; Weight -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Day =  -; Day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 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 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 -</a:t>
                            </a:r>
                          </a:p>
                        </p:txBody>
                      </p:sp>
                      <p:sp>
                        <p:nvSpPr>
                          <p:cNvPr id="12" name="TextBox 11">
                            <a:extLst>
                              <a:ext uri="{FF2B5EF4-FFF2-40B4-BE49-F238E27FC236}">
                                <a16:creationId xmlns:a16="http://schemas.microsoft.com/office/drawing/2014/main" id="{11568124-3FD4-4266-8B86-103799470A6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5003998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Heart rate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R</a:t>
                            </a:r>
                            <a:r>
                              <a:rPr kumimoji="0" lang="en-US" sz="1200" b="0" i="0" u="none" strike="noStrike" kern="120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=0.83; Weight </a:t>
                            </a:r>
                            <a:r>
                              <a:rPr lang="en-US" sz="1200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-</a:t>
                            </a:r>
                            <a:b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</a:b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Day = -0.682; Day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 = 0.2974</a:t>
                            </a:r>
                          </a:p>
                        </p:txBody>
                      </p:sp>
                      <p:sp>
                        <p:nvSpPr>
                          <p:cNvPr id="14" name="TextBox 13">
                            <a:extLst>
                              <a:ext uri="{FF2B5EF4-FFF2-40B4-BE49-F238E27FC236}">
                                <a16:creationId xmlns:a16="http://schemas.microsoft.com/office/drawing/2014/main" id="{CD998BBC-1CD5-46E6-A5C9-1BA6732F23F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177548" y="561340"/>
                            <a:ext cx="1979035" cy="7386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Body temperature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R</a:t>
                            </a:r>
                            <a:r>
                              <a:rPr kumimoji="0" lang="en-US" sz="1200" b="0" i="0" u="none" strike="noStrike" kern="1200" cap="none" spc="0" normalizeH="0" baseline="-25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c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=0.36; Weight = -</a:t>
                            </a:r>
                          </a:p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Day = -0.2013; Day</a:t>
                            </a:r>
                            <a:r>
                              <a:rPr kumimoji="0" lang="en-US" sz="12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2 </a:t>
                            </a:r>
                            <a:r>
                              <a: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 -</a:t>
                            </a:r>
                          </a:p>
                        </p:txBody>
                      </p:sp>
                      <p:cxnSp>
                        <p:nvCxnSpPr>
                          <p:cNvPr id="16" name="Straight Arrow Connector 15">
                            <a:extLst>
                              <a:ext uri="{FF2B5EF4-FFF2-40B4-BE49-F238E27FC236}">
                                <a16:creationId xmlns:a16="http://schemas.microsoft.com/office/drawing/2014/main" id="{C62831BB-A593-4787-B175-9C70FFA0801E}"/>
                              </a:ext>
                            </a:extLst>
                          </p:cNvPr>
                          <p:cNvCxnSpPr>
                            <a:cxnSpLocks/>
                            <a:stCxn id="4" idx="3"/>
                            <a:endCxn id="10" idx="1"/>
                          </p:cNvCxnSpPr>
                          <p:nvPr/>
                        </p:nvCxnSpPr>
                        <p:spPr>
                          <a:xfrm flipV="1">
                            <a:off x="3755923" y="3304401"/>
                            <a:ext cx="3421625" cy="64376"/>
                          </a:xfrm>
                          <a:prstGeom prst="straightConnector1">
                            <a:avLst/>
                          </a:prstGeom>
                          <a:ln w="28575">
                            <a:solidFill>
                              <a:srgbClr val="FF0000">
                                <a:alpha val="17000"/>
                              </a:srgbClr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" name="Straight Arrow Connector 20">
                            <a:extLst>
                              <a:ext uri="{FF2B5EF4-FFF2-40B4-BE49-F238E27FC236}">
                                <a16:creationId xmlns:a16="http://schemas.microsoft.com/office/drawing/2014/main" id="{2FFAF871-8054-4B40-BFBC-DD0DD18B78DB}"/>
                              </a:ext>
                            </a:extLst>
                          </p:cNvPr>
                          <p:cNvCxnSpPr>
                            <a:cxnSpLocks/>
                            <a:stCxn id="10" idx="2"/>
                            <a:endCxn id="12" idx="0"/>
                          </p:cNvCxnSpPr>
                          <p:nvPr/>
                        </p:nvCxnSpPr>
                        <p:spPr>
                          <a:xfrm>
                            <a:off x="8167066" y="3673733"/>
                            <a:ext cx="0" cy="1330265"/>
                          </a:xfrm>
                          <a:prstGeom prst="straightConnector1">
                            <a:avLst/>
                          </a:prstGeom>
                          <a:ln w="3175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Arrow Connector 21">
                            <a:extLst>
                              <a:ext uri="{FF2B5EF4-FFF2-40B4-BE49-F238E27FC236}">
                                <a16:creationId xmlns:a16="http://schemas.microsoft.com/office/drawing/2014/main" id="{C695B2B4-7931-42E7-901E-200E55AFC550}"/>
                              </a:ext>
                            </a:extLst>
                          </p:cNvPr>
                          <p:cNvCxnSpPr>
                            <a:cxnSpLocks/>
                            <a:endCxn id="14" idx="2"/>
                          </p:cNvCxnSpPr>
                          <p:nvPr/>
                        </p:nvCxnSpPr>
                        <p:spPr>
                          <a:xfrm flipV="1">
                            <a:off x="8141111" y="1300004"/>
                            <a:ext cx="25955" cy="1635065"/>
                          </a:xfrm>
                          <a:prstGeom prst="straightConnector1">
                            <a:avLst/>
                          </a:prstGeom>
                          <a:ln w="19050">
                            <a:solidFill>
                              <a:srgbClr val="FF0000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Arrow Connector 22">
                            <a:extLst>
                              <a:ext uri="{FF2B5EF4-FFF2-40B4-BE49-F238E27FC236}">
                                <a16:creationId xmlns:a16="http://schemas.microsoft.com/office/drawing/2014/main" id="{2F484AF6-FA65-4A2C-A411-7CEC454C7933}"/>
                              </a:ext>
                            </a:extLst>
                          </p:cNvPr>
                          <p:cNvCxnSpPr>
                            <a:cxnSpLocks/>
                            <a:stCxn id="4" idx="0"/>
                            <a:endCxn id="14" idx="1"/>
                          </p:cNvCxnSpPr>
                          <p:nvPr/>
                        </p:nvCxnSpPr>
                        <p:spPr>
                          <a:xfrm flipV="1">
                            <a:off x="2984091" y="930672"/>
                            <a:ext cx="4193457" cy="2114939"/>
                          </a:xfrm>
                          <a:prstGeom prst="straightConnector1">
                            <a:avLst/>
                          </a:prstGeom>
                          <a:ln w="254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4" name="Straight Arrow Connector 23">
                            <a:extLst>
                              <a:ext uri="{FF2B5EF4-FFF2-40B4-BE49-F238E27FC236}">
                                <a16:creationId xmlns:a16="http://schemas.microsoft.com/office/drawing/2014/main" id="{758043C0-B6DB-46AF-8FBB-064B21D04185}"/>
                              </a:ext>
                            </a:extLst>
                          </p:cNvPr>
                          <p:cNvCxnSpPr>
                            <a:cxnSpLocks/>
                            <a:stCxn id="4" idx="2"/>
                            <a:endCxn id="12" idx="1"/>
                          </p:cNvCxnSpPr>
                          <p:nvPr/>
                        </p:nvCxnSpPr>
                        <p:spPr>
                          <a:xfrm>
                            <a:off x="2984091" y="3691942"/>
                            <a:ext cx="4193457" cy="1681388"/>
                          </a:xfrm>
                          <a:prstGeom prst="straightConnector1">
                            <a:avLst/>
                          </a:prstGeom>
                          <a:ln w="12700">
                            <a:solidFill>
                              <a:schemeClr val="tx1"/>
                            </a:solidFill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5" name="TextBox 44">
                            <a:extLst>
                              <a:ext uri="{FF2B5EF4-FFF2-40B4-BE49-F238E27FC236}">
                                <a16:creationId xmlns:a16="http://schemas.microsoft.com/office/drawing/2014/main" id="{83994F5C-7AC4-45DB-B93B-C270983E6F8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378982" y="4108033"/>
                            <a:ext cx="129715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=0.1245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***</a:t>
                            </a:r>
                          </a:p>
                        </p:txBody>
                      </p:sp>
                      <p:sp>
                        <p:nvSpPr>
                          <p:cNvPr id="46" name="TextBox 45">
                            <a:extLst>
                              <a:ext uri="{FF2B5EF4-FFF2-40B4-BE49-F238E27FC236}">
                                <a16:creationId xmlns:a16="http://schemas.microsoft.com/office/drawing/2014/main" id="{A2453FD4-A9CA-42F1-91C3-62CCD2E7C78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028640" y="2804862"/>
                            <a:ext cx="1701107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=-0.0636 (N.S.)</a:t>
                            </a:r>
                            <a:endParaRPr kumimoji="0" lang="en-US" sz="18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" name="TextBox 46">
                            <a:extLst>
                              <a:ext uri="{FF2B5EF4-FFF2-40B4-BE49-F238E27FC236}">
                                <a16:creationId xmlns:a16="http://schemas.microsoft.com/office/drawing/2014/main" id="{177F1896-13E8-4CC5-8435-7220A41C083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49313" y="1115678"/>
                            <a:ext cx="1414170" cy="1015663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1=0.4065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***</a:t>
                            </a:r>
                          </a:p>
                          <a:p>
                            <a:pPr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lang="en-US" dirty="0">
                                <a:solidFill>
                                  <a:prstClr val="black"/>
                                </a:solidFill>
                                <a:latin typeface="Calibri" panose="020F0502020204030204"/>
                              </a:rPr>
                              <a:t>2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=-0.2298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</a:t>
                            </a:r>
                          </a:p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A4805CDC-A792-4320-AAB6-2E63359AACF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176684" y="4140221"/>
                            <a:ext cx="122020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=0.0436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**</a:t>
                            </a:r>
                          </a:p>
                        </p:txBody>
                      </p:sp>
                      <p:sp>
                        <p:nvSpPr>
                          <p:cNvPr id="49" name="TextBox 48">
                            <a:extLst>
                              <a:ext uri="{FF2B5EF4-FFF2-40B4-BE49-F238E27FC236}">
                                <a16:creationId xmlns:a16="http://schemas.microsoft.com/office/drawing/2014/main" id="{DE5C6412-D984-4E1F-9A67-AF9D563E322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269147" y="1834242"/>
                            <a:ext cx="1252266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l-GR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β</a:t>
                            </a:r>
                            <a:r>
                              <a:rPr kumimoji="0" lang="en-US" sz="18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=-0.0706</a:t>
                            </a:r>
                            <a:r>
                              <a: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rPr>
                              <a:t>*</a:t>
                            </a:r>
                          </a:p>
                        </p:txBody>
                      </p:sp>
                    </p:grpSp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77F7C6CB-3E1C-4A9D-9B0F-27CACCA8E2A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12546" y="2719625"/>
                          <a:ext cx="165018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D272E863-53CC-4392-B696-7D3F7300BEE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9952762" y="345896"/>
                          <a:ext cx="167614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D3FA7102-D654-4390-8676-BBEB905AE2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1756" y="5653548"/>
                        <a:ext cx="1407116" cy="36933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Winter</a:t>
                        </a:r>
                        <a:r>
                          <a:rPr lang="en-US" dirty="0">
                            <a:solidFill>
                              <a:schemeClr val="bg1"/>
                            </a:solidFill>
                            <a:latin typeface="Calibri" panose="020F0502020204030204"/>
                          </a:rPr>
                          <a:t> </a:t>
                        </a:r>
                        <a:r>
                          <a:rPr lang="en-US" b="1" dirty="0">
                            <a:solidFill>
                              <a:schemeClr val="bg1"/>
                            </a:solidFill>
                            <a:latin typeface="Calibri" panose="020F0502020204030204"/>
                          </a:rPr>
                          <a:t>Night</a:t>
                        </a:r>
                      </a:p>
                    </p:txBody>
                  </p:sp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DDF3F395-DE2B-4CA9-8F16-094D4355664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0621" y="3832274"/>
                        <a:ext cx="129715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(-4.8˚C- 17.5˚C)</a:t>
                        </a:r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2546D639-BA51-41D6-81A1-9FBB376007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70555" y="5653548"/>
                        <a:ext cx="9140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(n=</a:t>
                        </a:r>
                        <a:r>
                          <a:rPr lang="en-US" dirty="0">
                            <a:solidFill>
                              <a:prstClr val="black"/>
                            </a:solidFill>
                            <a:latin typeface="Calibri" panose="020F0502020204030204"/>
                          </a:rPr>
                          <a:t>45</a:t>
                        </a:r>
                        <a:r>
                          <a: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rPr>
                          <a:t>7)</a:t>
                        </a:r>
                      </a:p>
                    </p:txBody>
                  </p:sp>
                </p:grpSp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8B8EF884-A321-420F-ABF9-6B99A99B7DC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269400" y="425233"/>
                      <a:ext cx="1236356" cy="129666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883149C6-B40F-43B5-9FF8-3D6EAA3D173A}"/>
                      </a:ext>
                    </a:extLst>
                  </p:cNvPr>
                  <p:cNvGrpSpPr/>
                  <p:nvPr/>
                </p:nvGrpSpPr>
                <p:grpSpPr>
                  <a:xfrm>
                    <a:off x="9186080" y="930502"/>
                    <a:ext cx="2433074" cy="4442658"/>
                    <a:chOff x="9186080" y="930502"/>
                    <a:chExt cx="2433074" cy="4442658"/>
                  </a:xfrm>
                </p:grpSpPr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FD1157FD-6D54-4A18-9CD3-C4FA205A02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65285" y="3059668"/>
                      <a:ext cx="12538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r=0.1681</a:t>
                      </a:r>
                      <a:r>
                        <a:rPr kumimoji="0" lang="en-US" sz="18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***</a:t>
                      </a:r>
                    </a:p>
                  </p:txBody>
                </p:sp>
                <p:cxnSp>
                  <p:nvCxnSpPr>
                    <p:cNvPr id="34" name="Connector: Curved 33">
                      <a:extLst>
                        <a:ext uri="{FF2B5EF4-FFF2-40B4-BE49-F238E27FC236}">
                          <a16:creationId xmlns:a16="http://schemas.microsoft.com/office/drawing/2014/main" id="{27D74E31-017F-4147-9F29-3B0A1AEB137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186080" y="930502"/>
                      <a:ext cx="12700" cy="4442658"/>
                    </a:xfrm>
                    <a:prstGeom prst="curvedConnector3">
                      <a:avLst>
                        <a:gd name="adj1" fmla="val 9154843"/>
                      </a:avLst>
                    </a:prstGeom>
                    <a:ln w="3175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06DD7C8C-9342-3B7B-6DA4-1811D15C6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98485" y="5585037"/>
                  <a:ext cx="993734" cy="499915"/>
                </a:xfrm>
                <a:prstGeom prst="rect">
                  <a:avLst/>
                </a:prstGeom>
              </p:spPr>
            </p:pic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DFDAD1-50D6-7ADB-9C4E-2FA4DF136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5332" y="1757873"/>
                <a:ext cx="542591" cy="548688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255FBA-1EE6-1DED-B067-8F0DE256545D}"/>
                  </a:ext>
                </a:extLst>
              </p:cNvPr>
              <p:cNvSpPr txBox="1"/>
              <p:nvPr/>
            </p:nvSpPr>
            <p:spPr>
              <a:xfrm>
                <a:off x="2066312" y="4555301"/>
                <a:ext cx="3010875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000" dirty="0"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ID        4  5  8  9 10 15 18 19 20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dirty="0">
                    <a:solidFill>
                      <a:srgbClr val="000000"/>
                    </a:solidFill>
                    <a:effectLst/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win18-19 50 35  4  5 48 88 11 30 15</a:t>
                </a:r>
                <a:endParaRPr lang="en-US" sz="1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000" dirty="0">
                    <a:effectLst/>
                    <a:latin typeface="Lucida Console" panose="020B0609040504020204" pitchFamily="49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  win19-20 34 15  4  8  0 55 33  5 17 </a:t>
                </a:r>
                <a:endParaRPr lang="en-US" sz="1000" dirty="0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6A8E6FE-A446-74B7-D1D6-1B84960D9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7860" y="542120"/>
                <a:ext cx="1103208" cy="628828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1E4173-1A22-BA2C-FAF5-F91004387469}"/>
                </a:ext>
              </a:extLst>
            </p:cNvPr>
            <p:cNvSpPr txBox="1"/>
            <p:nvPr/>
          </p:nvSpPr>
          <p:spPr>
            <a:xfrm>
              <a:off x="8317694" y="1350001"/>
              <a:ext cx="1334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(38.5˚C- 40.4˚C)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5251CF-ED22-FA4B-0C27-A4DFD3735F01}"/>
                </a:ext>
              </a:extLst>
            </p:cNvPr>
            <p:cNvSpPr txBox="1"/>
            <p:nvPr/>
          </p:nvSpPr>
          <p:spPr>
            <a:xfrm>
              <a:off x="8295252" y="3717815"/>
              <a:ext cx="878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(0%-25%)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76E70A-DCFE-DC5C-6AFF-DCE0A06BDAD6}"/>
                </a:ext>
              </a:extLst>
            </p:cNvPr>
            <p:cNvSpPr txBox="1"/>
            <p:nvPr/>
          </p:nvSpPr>
          <p:spPr>
            <a:xfrm>
              <a:off x="8314183" y="5786461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(22.0 – 86.0 bpm)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61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EBE5A83-75C2-4245-5363-3F3BF5790AD9}"/>
              </a:ext>
            </a:extLst>
          </p:cNvPr>
          <p:cNvGrpSpPr/>
          <p:nvPr/>
        </p:nvGrpSpPr>
        <p:grpSpPr>
          <a:xfrm>
            <a:off x="2167476" y="345896"/>
            <a:ext cx="9490923" cy="5764477"/>
            <a:chOff x="2167476" y="345896"/>
            <a:chExt cx="9490923" cy="576447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0FC5869-5813-F723-184E-37837288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8845" y="3929855"/>
              <a:ext cx="1532485" cy="897599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889C18D-6B8C-58D0-E529-B19A3C32C607}"/>
                </a:ext>
              </a:extLst>
            </p:cNvPr>
            <p:cNvGrpSpPr/>
            <p:nvPr/>
          </p:nvGrpSpPr>
          <p:grpSpPr>
            <a:xfrm>
              <a:off x="2167476" y="345896"/>
              <a:ext cx="9490923" cy="5764477"/>
              <a:chOff x="2167476" y="345896"/>
              <a:chExt cx="9490923" cy="576447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5DBAF62-5E8A-E66B-9084-EF0153974A30}"/>
                  </a:ext>
                </a:extLst>
              </p:cNvPr>
              <p:cNvGrpSpPr/>
              <p:nvPr/>
            </p:nvGrpSpPr>
            <p:grpSpPr>
              <a:xfrm>
                <a:off x="2167476" y="345896"/>
                <a:ext cx="9490923" cy="5764477"/>
                <a:chOff x="2167476" y="345896"/>
                <a:chExt cx="9490923" cy="5764477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EE2F2A9C-A48E-5871-BE70-5F8A2404907B}"/>
                    </a:ext>
                  </a:extLst>
                </p:cNvPr>
                <p:cNvGrpSpPr/>
                <p:nvPr/>
              </p:nvGrpSpPr>
              <p:grpSpPr>
                <a:xfrm>
                  <a:off x="2240621" y="345896"/>
                  <a:ext cx="9417778" cy="5764477"/>
                  <a:chOff x="2240621" y="345896"/>
                  <a:chExt cx="9417778" cy="5764477"/>
                </a:xfrm>
              </p:grpSpPr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A6B29F14-1EA6-431C-D70C-1AF321580F43}"/>
                      </a:ext>
                    </a:extLst>
                  </p:cNvPr>
                  <p:cNvGrpSpPr/>
                  <p:nvPr/>
                </p:nvGrpSpPr>
                <p:grpSpPr>
                  <a:xfrm>
                    <a:off x="2240621" y="345896"/>
                    <a:ext cx="9417778" cy="5764477"/>
                    <a:chOff x="2240621" y="345896"/>
                    <a:chExt cx="9417778" cy="5764477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830CFD16-7819-427C-A94A-4E2A5FD897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40621" y="345896"/>
                      <a:ext cx="9417778" cy="5676984"/>
                      <a:chOff x="2240621" y="345896"/>
                      <a:chExt cx="9417778" cy="5676984"/>
                    </a:xfrm>
                  </p:grpSpPr>
                  <p:grpSp>
                    <p:nvGrpSpPr>
                      <p:cNvPr id="101" name="Group 100">
                        <a:extLst>
                          <a:ext uri="{FF2B5EF4-FFF2-40B4-BE49-F238E27FC236}">
                            <a16:creationId xmlns:a16="http://schemas.microsoft.com/office/drawing/2014/main" id="{EAC445AE-5517-48EA-AFA7-9E6B10C7E6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40621" y="345896"/>
                        <a:ext cx="9417778" cy="5676984"/>
                        <a:chOff x="2240621" y="345896"/>
                        <a:chExt cx="9417778" cy="5676984"/>
                      </a:xfrm>
                    </p:grpSpPr>
                    <p:grpSp>
                      <p:nvGrpSpPr>
                        <p:cNvPr id="70" name="Group 69">
                          <a:extLst>
                            <a:ext uri="{FF2B5EF4-FFF2-40B4-BE49-F238E27FC236}">
                              <a16:creationId xmlns:a16="http://schemas.microsoft.com/office/drawing/2014/main" id="{689CD118-5B83-4A9E-8CEA-E28251C8BD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41756" y="345896"/>
                          <a:ext cx="9416643" cy="5396596"/>
                          <a:chOff x="2212259" y="345896"/>
                          <a:chExt cx="9416643" cy="5396596"/>
                        </a:xfrm>
                      </p:grpSpPr>
                      <p:grpSp>
                        <p:nvGrpSpPr>
                          <p:cNvPr id="50" name="Group 49">
                            <a:extLst>
                              <a:ext uri="{FF2B5EF4-FFF2-40B4-BE49-F238E27FC236}">
                                <a16:creationId xmlns:a16="http://schemas.microsoft.com/office/drawing/2014/main" id="{9B24FECC-953D-4629-B110-7AE012B69C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12259" y="561170"/>
                            <a:ext cx="7463873" cy="5181322"/>
                            <a:chOff x="2212259" y="561340"/>
                            <a:chExt cx="7463873" cy="5181322"/>
                          </a:xfrm>
                        </p:grpSpPr>
                        <p:sp>
                          <p:nvSpPr>
                            <p:cNvPr id="4" name="TextBox 3">
                              <a:extLst>
                                <a:ext uri="{FF2B5EF4-FFF2-40B4-BE49-F238E27FC236}">
                                  <a16:creationId xmlns:a16="http://schemas.microsoft.com/office/drawing/2014/main" id="{03AD5195-FB33-40AD-B05E-60B73F349A6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12259" y="3045611"/>
                              <a:ext cx="1543664" cy="646331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Ambient temperature</a:t>
                              </a:r>
                            </a:p>
                          </p:txBody>
                        </p: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795F57F-FA48-4715-8B5E-27A04479A6D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77548" y="2935069"/>
                              <a:ext cx="1979035" cy="738664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Activity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R</a:t>
                              </a:r>
                              <a:r>
                                <a:rPr kumimoji="0" lang="en-US" sz="12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c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=0.23; Weight -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Day =  </a:t>
                              </a:r>
                              <a:r>
                                <a:rPr lang="en-US" sz="120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a:t>-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; Day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 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 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 -</a:t>
                              </a:r>
                            </a:p>
                          </p:txBody>
                        </p:sp>
                        <p:sp>
                          <p:nvSpPr>
                            <p:cNvPr id="12" name="TextBox 11">
                              <a:extLst>
                                <a:ext uri="{FF2B5EF4-FFF2-40B4-BE49-F238E27FC236}">
                                  <a16:creationId xmlns:a16="http://schemas.microsoft.com/office/drawing/2014/main" id="{11568124-3FD4-4266-8B86-103799470A6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77548" y="5003998"/>
                              <a:ext cx="1979035" cy="738664"/>
                            </a:xfrm>
                            <a:prstGeom prst="rect">
                              <a:avLst/>
                            </a:prstGeom>
                            <a:noFill/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Heart rate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R</a:t>
                              </a:r>
                              <a:r>
                                <a:rPr kumimoji="0" lang="en-US" sz="12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c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=0.78; Weight </a:t>
                              </a:r>
                              <a:r>
                                <a:rPr lang="en-US" sz="120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a:t>-</a:t>
                              </a:r>
                              <a:endPara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Day = 0.5814; Day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 = </a:t>
                              </a:r>
                              <a:r>
                                <a:rPr lang="en-US" sz="120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a:t>-</a:t>
                              </a:r>
                              <a:endParaRPr kumimoji="0" lang="en-US" sz="12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14" name="TextBox 13">
                              <a:extLst>
                                <a:ext uri="{FF2B5EF4-FFF2-40B4-BE49-F238E27FC236}">
                                  <a16:creationId xmlns:a16="http://schemas.microsoft.com/office/drawing/2014/main" id="{CD998BBC-1CD5-46E6-A5C9-1BA6732F23F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77548" y="561340"/>
                              <a:ext cx="1979035" cy="7386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Body temperature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R</a:t>
                              </a:r>
                              <a:r>
                                <a:rPr kumimoji="0" lang="en-US" sz="1200" b="0" i="0" u="none" strike="noStrike" kern="1200" cap="none" spc="0" normalizeH="0" baseline="-25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c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=0.53; Weight = -</a:t>
                              </a:r>
                            </a:p>
                            <a:p>
                              <a:pPr marL="0" marR="0" lvl="0" indent="0" algn="ctr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Day = </a:t>
                              </a:r>
                              <a:r>
                                <a:rPr lang="en-US" sz="1200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a:t>-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; Day</a:t>
                              </a:r>
                              <a:r>
                                <a:rPr kumimoji="0" lang="en-US" sz="12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2 </a:t>
                              </a:r>
                              <a:r>
                                <a:rPr kumimoji="0" lang="en-US" sz="12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 0.2954</a:t>
                              </a:r>
                            </a:p>
                          </p:txBody>
                        </p:sp>
                        <p:cxnSp>
                          <p:nvCxnSpPr>
                            <p:cNvPr id="16" name="Straight Arrow Connector 15">
                              <a:extLst>
                                <a:ext uri="{FF2B5EF4-FFF2-40B4-BE49-F238E27FC236}">
                                  <a16:creationId xmlns:a16="http://schemas.microsoft.com/office/drawing/2014/main" id="{C62831BB-A593-4787-B175-9C70FFA0801E}"/>
                                </a:ext>
                              </a:extLst>
                            </p:cNvPr>
                            <p:cNvCxnSpPr>
                              <a:cxnSpLocks/>
                              <a:stCxn id="4" idx="3"/>
                              <a:endCxn id="10" idx="1"/>
                            </p:cNvCxnSpPr>
                            <p:nvPr/>
                          </p:nvCxnSpPr>
                          <p:spPr>
                            <a:xfrm flipV="1">
                              <a:off x="3755923" y="3304401"/>
                              <a:ext cx="3421625" cy="64376"/>
                            </a:xfrm>
                            <a:prstGeom prst="straightConnector1">
                              <a:avLst/>
                            </a:prstGeom>
                            <a:ln w="28575">
                              <a:solidFill>
                                <a:schemeClr val="dk1">
                                  <a:alpha val="17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1" name="Straight Arrow Connector 20">
                              <a:extLst>
                                <a:ext uri="{FF2B5EF4-FFF2-40B4-BE49-F238E27FC236}">
                                  <a16:creationId xmlns:a16="http://schemas.microsoft.com/office/drawing/2014/main" id="{2FFAF871-8054-4B40-BFBC-DD0DD18B78DB}"/>
                                </a:ext>
                              </a:extLst>
                            </p:cNvPr>
                            <p:cNvCxnSpPr>
                              <a:cxnSpLocks/>
                              <a:stCxn id="10" idx="2"/>
                              <a:endCxn id="12" idx="0"/>
                            </p:cNvCxnSpPr>
                            <p:nvPr/>
                          </p:nvCxnSpPr>
                          <p:spPr>
                            <a:xfrm>
                              <a:off x="8167066" y="3673733"/>
                              <a:ext cx="0" cy="1330265"/>
                            </a:xfrm>
                            <a:prstGeom prst="straightConnector1">
                              <a:avLst/>
                            </a:prstGeom>
                            <a:ln w="31750">
                              <a:solidFill>
                                <a:schemeClr val="tx1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2" name="Straight Arrow Connector 21">
                              <a:extLst>
                                <a:ext uri="{FF2B5EF4-FFF2-40B4-BE49-F238E27FC236}">
                                  <a16:creationId xmlns:a16="http://schemas.microsoft.com/office/drawing/2014/main" id="{C695B2B4-7931-42E7-901E-200E55AFC550}"/>
                                </a:ext>
                              </a:extLst>
                            </p:cNvPr>
                            <p:cNvCxnSpPr>
                              <a:cxnSpLocks/>
                              <a:endCxn id="14" idx="2"/>
                            </p:cNvCxnSpPr>
                            <p:nvPr/>
                          </p:nvCxnSpPr>
                          <p:spPr>
                            <a:xfrm flipV="1">
                              <a:off x="8141111" y="1300004"/>
                              <a:ext cx="25955" cy="1635065"/>
                            </a:xfrm>
                            <a:prstGeom prst="straightConnector1">
                              <a:avLst/>
                            </a:prstGeom>
                            <a:ln w="19050">
                              <a:solidFill>
                                <a:srgbClr val="FF000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3" name="Straight Arrow Connector 22">
                              <a:extLst>
                                <a:ext uri="{FF2B5EF4-FFF2-40B4-BE49-F238E27FC236}">
                                  <a16:creationId xmlns:a16="http://schemas.microsoft.com/office/drawing/2014/main" id="{2F484AF6-FA65-4A2C-A411-7CEC454C7933}"/>
                                </a:ext>
                              </a:extLst>
                            </p:cNvPr>
                            <p:cNvCxnSpPr>
                              <a:cxnSpLocks/>
                              <a:stCxn id="4" idx="0"/>
                              <a:endCxn id="14" idx="1"/>
                            </p:cNvCxnSpPr>
                            <p:nvPr/>
                          </p:nvCxnSpPr>
                          <p:spPr>
                            <a:xfrm flipV="1">
                              <a:off x="2984091" y="930672"/>
                              <a:ext cx="4193457" cy="2114939"/>
                            </a:xfrm>
                            <a:prstGeom prst="straightConnector1">
                              <a:avLst/>
                            </a:prstGeom>
                            <a:ln w="31750">
                              <a:solidFill>
                                <a:schemeClr val="tx1">
                                  <a:alpha val="16000"/>
                                </a:schemeClr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24" name="Straight Arrow Connector 23">
                              <a:extLst>
                                <a:ext uri="{FF2B5EF4-FFF2-40B4-BE49-F238E27FC236}">
                                  <a16:creationId xmlns:a16="http://schemas.microsoft.com/office/drawing/2014/main" id="{758043C0-B6DB-46AF-8FBB-064B21D04185}"/>
                                </a:ext>
                              </a:extLst>
                            </p:cNvPr>
                            <p:cNvCxnSpPr>
                              <a:cxnSpLocks/>
                              <a:stCxn id="4" idx="2"/>
                              <a:endCxn id="12" idx="1"/>
                            </p:cNvCxnSpPr>
                            <p:nvPr/>
                          </p:nvCxnSpPr>
                          <p:spPr>
                            <a:xfrm>
                              <a:off x="2984091" y="3691942"/>
                              <a:ext cx="4193457" cy="1681388"/>
                            </a:xfrm>
                            <a:prstGeom prst="straightConnector1">
                              <a:avLst/>
                            </a:prstGeom>
                            <a:ln w="25400">
                              <a:solidFill>
                                <a:srgbClr val="00B050"/>
                              </a:solidFill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5" name="TextBox 44">
                              <a:extLst>
                                <a:ext uri="{FF2B5EF4-FFF2-40B4-BE49-F238E27FC236}">
                                  <a16:creationId xmlns:a16="http://schemas.microsoft.com/office/drawing/2014/main" id="{83994F5C-7AC4-45DB-B93B-C270983E6F8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378982" y="4108033"/>
                              <a:ext cx="129715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=0.1323</a:t>
                              </a:r>
                              <a:r>
                                <a:rPr kumimoji="0" lang="en-US" sz="18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***</a:t>
                              </a:r>
                            </a:p>
                          </p:txBody>
                        </p:sp>
                        <p:sp>
                          <p:nvSpPr>
                            <p:cNvPr id="46" name="TextBox 45">
                              <a:extLst>
                                <a:ext uri="{FF2B5EF4-FFF2-40B4-BE49-F238E27FC236}">
                                  <a16:creationId xmlns:a16="http://schemas.microsoft.com/office/drawing/2014/main" id="{A2453FD4-A9CA-42F1-91C3-62CCD2E7C78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028640" y="2804862"/>
                              <a:ext cx="1630575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</a:t>
                              </a:r>
                              <a:r>
                                <a:rPr lang="en-US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a:t>0.0061 (N.S.)</a:t>
                              </a:r>
                              <a:endPara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177F1896-13E8-4CC5-8435-7220A41C083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549313" y="1115678"/>
                              <a:ext cx="1630575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=0.0556 (N.S.)</a:t>
                              </a:r>
                              <a:endParaRPr kumimoji="0" lang="en-US" sz="1800" b="0" i="0" u="none" strike="noStrike" kern="1200" cap="none" spc="0" normalizeH="0" baseline="3000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libri" panose="020F0502020204030204"/>
                                <a:ea typeface="+mn-ea"/>
                                <a:cs typeface="+mn-cs"/>
                              </a:endParaRPr>
                            </a:p>
                          </p:txBody>
                        </p:sp>
                        <p:sp>
                          <p:nvSpPr>
                            <p:cNvPr id="48" name="TextBox 47">
                              <a:extLst>
                                <a:ext uri="{FF2B5EF4-FFF2-40B4-BE49-F238E27FC236}">
                                  <a16:creationId xmlns:a16="http://schemas.microsoft.com/office/drawing/2014/main" id="{A4805CDC-A792-4320-AAB6-2E63359AACF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274256" y="3610282"/>
                              <a:ext cx="1414170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1=0.2269</a:t>
                              </a:r>
                              <a:r>
                                <a:rPr kumimoji="0" lang="en-US" sz="18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***</a:t>
                              </a:r>
                            </a:p>
                            <a:p>
                              <a:pPr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lang="en-US" dirty="0">
                                  <a:solidFill>
                                    <a:prstClr val="black"/>
                                  </a:solidFill>
                                  <a:latin typeface="Calibri" panose="020F0502020204030204"/>
                                </a:rPr>
                                <a:t>2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=-0.1721</a:t>
                              </a:r>
                              <a:r>
                                <a:rPr kumimoji="0" lang="en-US" sz="18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*</a:t>
                              </a:r>
                            </a:p>
                          </p:txBody>
                        </p:sp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DE5C6412-D984-4E1F-9A67-AF9D563E322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8269147" y="1834242"/>
                              <a:ext cx="134363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marL="0" marR="0" lvl="0" indent="0" algn="l" defTabSz="914400" rtl="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el-GR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β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=-0.0767</a:t>
                              </a:r>
                              <a:r>
                                <a:rPr kumimoji="0" lang="en-US" sz="1800" b="0" i="0" u="none" strike="noStrike" kern="1200" cap="none" spc="0" normalizeH="0" baseline="3000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**</a:t>
                              </a:r>
                              <a:r>
                                <a:rPr kumimoji="0" lang="en-US" sz="18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libri" panose="020F0502020204030204"/>
                                  <a:ea typeface="+mn-ea"/>
                                  <a:cs typeface="+mn-cs"/>
                                </a:rPr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" name="TextBox 5">
                            <a:extLst>
                              <a:ext uri="{FF2B5EF4-FFF2-40B4-BE49-F238E27FC236}">
                                <a16:creationId xmlns:a16="http://schemas.microsoft.com/office/drawing/2014/main" id="{77F7C6CB-3E1C-4A9D-9B0F-27CACCA8E2A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912546" y="2719625"/>
                            <a:ext cx="1650185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D272E863-53CC-4392-B696-7D3F7300BEE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952762" y="345896"/>
                            <a:ext cx="1676140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marL="0" marR="0" lvl="0" indent="0" algn="ctr" defTabSz="914400" rtl="0" eaLnBrk="1" fontAlgn="auto" latinLnBrk="0" hangingPunct="1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endParaRPr>
                          </a:p>
                        </p:txBody>
                      </p:sp>
                    </p:grpSp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D3FA7102-D654-4390-8676-BBEB905AE2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41756" y="5653548"/>
                          <a:ext cx="1359155" cy="369332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Spring Night</a:t>
                          </a:r>
                        </a:p>
                      </p:txBody>
                    </p:sp>
                    <p:sp>
                      <p:nvSpPr>
                        <p:cNvPr id="97" name="TextBox 96">
                          <a:extLst>
                            <a:ext uri="{FF2B5EF4-FFF2-40B4-BE49-F238E27FC236}">
                              <a16:creationId xmlns:a16="http://schemas.microsoft.com/office/drawing/2014/main" id="{DDF3F395-DE2B-4CA9-8F16-094D4355664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40621" y="3832274"/>
                          <a:ext cx="124264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</a:t>
                          </a:r>
                          <a:r>
                            <a:rPr lang="en-US" sz="1400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a:t>0.2</a:t>
                          </a: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˚C- </a:t>
                          </a:r>
                          <a:r>
                            <a:rPr lang="en-US" sz="1400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a:t>23.7</a:t>
                          </a: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˚C)</a:t>
                          </a:r>
                        </a:p>
                      </p:txBody>
                    </p:sp>
                    <p:sp>
                      <p:nvSpPr>
                        <p:cNvPr id="98" name="TextBox 97">
                          <a:extLst>
                            <a:ext uri="{FF2B5EF4-FFF2-40B4-BE49-F238E27FC236}">
                              <a16:creationId xmlns:a16="http://schemas.microsoft.com/office/drawing/2014/main" id="{2546D639-BA51-41D6-81A1-9FBB3760070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70555" y="5653548"/>
                          <a:ext cx="9140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(n=</a:t>
                          </a:r>
                          <a:r>
                            <a:rPr lang="en-US" dirty="0">
                              <a:solidFill>
                                <a:prstClr val="black"/>
                              </a:solidFill>
                              <a:latin typeface="Calibri" panose="020F0502020204030204"/>
                            </a:rPr>
                            <a:t>547</a:t>
                          </a: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p:txBody>
                    </p:sp>
                  </p:grpSp>
                  <p:grpSp>
                    <p:nvGrpSpPr>
                      <p:cNvPr id="103" name="Group 102">
                        <a:extLst>
                          <a:ext uri="{FF2B5EF4-FFF2-40B4-BE49-F238E27FC236}">
                            <a16:creationId xmlns:a16="http://schemas.microsoft.com/office/drawing/2014/main" id="{7FC0AB08-35BD-4993-B20C-08FF7D51D6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5577" y="949245"/>
                        <a:ext cx="2328339" cy="4442658"/>
                        <a:chOff x="9215577" y="949245"/>
                        <a:chExt cx="2328339" cy="4442658"/>
                      </a:xfrm>
                    </p:grpSpPr>
                    <p:sp>
                      <p:nvSpPr>
                        <p:cNvPr id="104" name="TextBox 103">
                          <a:extLst>
                            <a:ext uri="{FF2B5EF4-FFF2-40B4-BE49-F238E27FC236}">
                              <a16:creationId xmlns:a16="http://schemas.microsoft.com/office/drawing/2014/main" id="{DBBA6CB1-4319-4B5C-B86D-E797363A2DC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366991" y="3006547"/>
                          <a:ext cx="117692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r=0.1270</a:t>
                          </a:r>
                          <a:r>
                            <a:rPr kumimoji="0" lang="en-US" sz="1800" b="0" i="0" u="none" strike="noStrike" kern="1200" cap="none" spc="0" normalizeH="0" baseline="3000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**</a:t>
                          </a:r>
                        </a:p>
                      </p:txBody>
                    </p:sp>
                    <p:cxnSp>
                      <p:nvCxnSpPr>
                        <p:cNvPr id="105" name="Connector: Curved 104">
                          <a:extLst>
                            <a:ext uri="{FF2B5EF4-FFF2-40B4-BE49-F238E27FC236}">
                              <a16:creationId xmlns:a16="http://schemas.microsoft.com/office/drawing/2014/main" id="{31E12885-D3C3-4D8B-9330-061670A4158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9215577" y="949245"/>
                          <a:ext cx="12700" cy="4442658"/>
                        </a:xfrm>
                        <a:prstGeom prst="curvedConnector3">
                          <a:avLst>
                            <a:gd name="adj1" fmla="val 9154843"/>
                          </a:avLst>
                        </a:prstGeom>
                        <a:ln w="31750">
                          <a:solidFill>
                            <a:schemeClr val="tx1"/>
                          </a:solidFill>
                          <a:headEnd type="triangle"/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AC92BE25-0528-16AF-BD00-563CE91F64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98644" y="1370550"/>
                      <a:ext cx="133402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(38.6˚C- 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40.2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˚C)</a:t>
                      </a:r>
                    </a:p>
                  </p:txBody>
                </p:sp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9C75EF7B-A0CF-0BD0-F4D7-D0C5FC4110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90044" y="3755941"/>
                      <a:ext cx="119135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0.0%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- 24.3%)</a:t>
                      </a:r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E71BFBF4-CF9C-9C39-7AD1-7E26F7E37D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21173" y="5802596"/>
                      <a:ext cx="135806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dirty="0">
                          <a:solidFill>
                            <a:prstClr val="black"/>
                          </a:solidFill>
                          <a:latin typeface="Calibri" panose="020F0502020204030204"/>
                        </a:rPr>
                        <a:t>27.1-82.2 bpm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)</a:t>
                      </a:r>
                    </a:p>
                  </p:txBody>
                </p:sp>
              </p:grpSp>
              <p:pic>
                <p:nvPicPr>
                  <p:cNvPr id="11" name="Picture 10">
                    <a:extLst>
                      <a:ext uri="{FF2B5EF4-FFF2-40B4-BE49-F238E27FC236}">
                        <a16:creationId xmlns:a16="http://schemas.microsoft.com/office/drawing/2014/main" id="{B58E7178-A721-C17D-FD4D-6F4CE9E4E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70124" y="5610458"/>
                    <a:ext cx="993734" cy="49991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9EC9762-8C13-FD5E-9A4B-CE82823B8FE3}"/>
                    </a:ext>
                  </a:extLst>
                </p:cNvPr>
                <p:cNvSpPr txBox="1"/>
                <p:nvPr/>
              </p:nvSpPr>
              <p:spPr>
                <a:xfrm>
                  <a:off x="2167476" y="4941514"/>
                  <a:ext cx="3604674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effectLst/>
                      <a:latin typeface="Lucida Console" panose="020B0609040504020204" pitchFamily="49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ID          1  2  4  5  8  9 10 15 18 19 20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effectLst/>
                      <a:latin typeface="Lucida Console" panose="020B0609040504020204" pitchFamily="49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spring2019  5  2 50 37  3 18 60 90 12 68 21</a:t>
                  </a:r>
                </a:p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000" dirty="0">
                      <a:solidFill>
                        <a:srgbClr val="000000"/>
                      </a:solidFill>
                      <a:effectLst/>
                      <a:latin typeface="Lucida Console" panose="020B0609040504020204" pitchFamily="49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spring2020  2  7 23 15  4  9  0  0 50 62  9</a:t>
                  </a:r>
                  <a:endParaRPr lang="en-US" sz="1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0AB445A-DC09-6F13-338C-AE1179C1B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4046" y="414986"/>
                <a:ext cx="1262527" cy="1361940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8D1E60A-ABCA-DC9D-2EE4-F52AF3F66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44013" y="1821678"/>
              <a:ext cx="542591" cy="548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99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1201</Words>
  <Application>Microsoft Office PowerPoint</Application>
  <PresentationFormat>Widescreen</PresentationFormat>
  <Paragraphs>220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 Hall Larenstein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Kuipers, Henry</dc:creator>
  <cp:lastModifiedBy>Kuipers, Henry</cp:lastModifiedBy>
  <cp:revision>11</cp:revision>
  <dcterms:created xsi:type="dcterms:W3CDTF">2023-02-06T19:00:23Z</dcterms:created>
  <dcterms:modified xsi:type="dcterms:W3CDTF">2023-05-23T17:49:52Z</dcterms:modified>
</cp:coreProperties>
</file>