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35"/>
  </p:normalViewPr>
  <p:slideViewPr>
    <p:cSldViewPr snapToGrid="0">
      <p:cViewPr>
        <p:scale>
          <a:sx n="138" d="100"/>
          <a:sy n="138" d="100"/>
        </p:scale>
        <p:origin x="169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83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07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4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1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7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5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52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23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6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D248C-F492-D440-87EE-124C15691545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7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74AC053-C78E-7C64-4EB6-D3A6F6C70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diagram of a diagram&#10;&#10;AI-generated content may be incorrect.">
            <a:extLst>
              <a:ext uri="{FF2B5EF4-FFF2-40B4-BE49-F238E27FC236}">
                <a16:creationId xmlns:a16="http://schemas.microsoft.com/office/drawing/2014/main" id="{54317472-2ACD-EE30-E0EA-BA945951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280"/>
          <a:stretch/>
        </p:blipFill>
        <p:spPr>
          <a:xfrm>
            <a:off x="3716048" y="7440650"/>
            <a:ext cx="2972467" cy="2124000"/>
          </a:xfrm>
          <a:prstGeom prst="rect">
            <a:avLst/>
          </a:prstGeom>
        </p:spPr>
      </p:pic>
      <p:pic>
        <p:nvPicPr>
          <p:cNvPr id="18" name="Picture 17" descr="A diagram of a function&#10;&#10;AI-generated content may be incorrect.">
            <a:extLst>
              <a:ext uri="{FF2B5EF4-FFF2-40B4-BE49-F238E27FC236}">
                <a16:creationId xmlns:a16="http://schemas.microsoft.com/office/drawing/2014/main" id="{FAEAE873-6340-75B7-5B78-F0F19B25E4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146"/>
          <a:stretch/>
        </p:blipFill>
        <p:spPr>
          <a:xfrm>
            <a:off x="693641" y="7441740"/>
            <a:ext cx="3053022" cy="2124000"/>
          </a:xfrm>
          <a:prstGeom prst="rect">
            <a:avLst/>
          </a:prstGeom>
        </p:spPr>
      </p:pic>
      <p:pic>
        <p:nvPicPr>
          <p:cNvPr id="16" name="Picture 15" descr="A diagram of a function&#10;&#10;AI-generated content may be incorrect.">
            <a:extLst>
              <a:ext uri="{FF2B5EF4-FFF2-40B4-BE49-F238E27FC236}">
                <a16:creationId xmlns:a16="http://schemas.microsoft.com/office/drawing/2014/main" id="{A46DC4F1-0FEE-C0B6-BEF2-9BF6970137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0960"/>
          <a:stretch/>
        </p:blipFill>
        <p:spPr>
          <a:xfrm>
            <a:off x="3716887" y="5193150"/>
            <a:ext cx="2984550" cy="2124000"/>
          </a:xfrm>
          <a:prstGeom prst="rect">
            <a:avLst/>
          </a:prstGeom>
        </p:spPr>
      </p:pic>
      <p:pic>
        <p:nvPicPr>
          <p:cNvPr id="14" name="Picture 13" descr="A diagram of a function&#10;&#10;AI-generated content may be incorrect.">
            <a:extLst>
              <a:ext uri="{FF2B5EF4-FFF2-40B4-BE49-F238E27FC236}">
                <a16:creationId xmlns:a16="http://schemas.microsoft.com/office/drawing/2014/main" id="{0541760C-8681-86F3-5C8B-1D32BEC8D0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2240"/>
          <a:stretch/>
        </p:blipFill>
        <p:spPr>
          <a:xfrm>
            <a:off x="688628" y="5193150"/>
            <a:ext cx="2936218" cy="2124000"/>
          </a:xfrm>
          <a:prstGeom prst="rect">
            <a:avLst/>
          </a:prstGeom>
        </p:spPr>
      </p:pic>
      <p:pic>
        <p:nvPicPr>
          <p:cNvPr id="12" name="Picture 11" descr="A diagram of a function&#10;&#10;AI-generated content may be incorrect.">
            <a:extLst>
              <a:ext uri="{FF2B5EF4-FFF2-40B4-BE49-F238E27FC236}">
                <a16:creationId xmlns:a16="http://schemas.microsoft.com/office/drawing/2014/main" id="{6CE2AC8C-5857-3DA4-BA8F-9DFAF80AB13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1667"/>
          <a:stretch/>
        </p:blipFill>
        <p:spPr>
          <a:xfrm>
            <a:off x="3729809" y="2843264"/>
            <a:ext cx="2957867" cy="2124000"/>
          </a:xfrm>
          <a:prstGeom prst="rect">
            <a:avLst/>
          </a:prstGeom>
        </p:spPr>
      </p:pic>
      <p:pic>
        <p:nvPicPr>
          <p:cNvPr id="10" name="Picture 9" descr="A diagram of a function&#10;&#10;AI-generated content may be incorrect.">
            <a:extLst>
              <a:ext uri="{FF2B5EF4-FFF2-40B4-BE49-F238E27FC236}">
                <a16:creationId xmlns:a16="http://schemas.microsoft.com/office/drawing/2014/main" id="{45C1E966-0FA1-111D-CEE1-AF8E3023264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2592"/>
          <a:stretch/>
        </p:blipFill>
        <p:spPr>
          <a:xfrm>
            <a:off x="646957" y="2819681"/>
            <a:ext cx="2922904" cy="2124000"/>
          </a:xfrm>
          <a:prstGeom prst="rect">
            <a:avLst/>
          </a:prstGeom>
        </p:spPr>
      </p:pic>
      <p:pic>
        <p:nvPicPr>
          <p:cNvPr id="8" name="Picture 7" descr="A diagram of a function&#10;&#10;AI-generated content may be incorrect.">
            <a:extLst>
              <a:ext uri="{FF2B5EF4-FFF2-40B4-BE49-F238E27FC236}">
                <a16:creationId xmlns:a16="http://schemas.microsoft.com/office/drawing/2014/main" id="{B07B05AC-518D-DD79-D3ED-1CBBF16D2F2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9649"/>
          <a:stretch/>
        </p:blipFill>
        <p:spPr>
          <a:xfrm>
            <a:off x="3654466" y="512491"/>
            <a:ext cx="3034049" cy="2124000"/>
          </a:xfrm>
          <a:prstGeom prst="rect">
            <a:avLst/>
          </a:prstGeom>
        </p:spPr>
      </p:pic>
      <p:pic>
        <p:nvPicPr>
          <p:cNvPr id="4" name="Picture 3" descr="A diagram of a function&#10;&#10;AI-generated content may be incorrect.">
            <a:extLst>
              <a:ext uri="{FF2B5EF4-FFF2-40B4-BE49-F238E27FC236}">
                <a16:creationId xmlns:a16="http://schemas.microsoft.com/office/drawing/2014/main" id="{C82036CA-D7F5-AB54-E433-3831282D068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8444"/>
          <a:stretch/>
        </p:blipFill>
        <p:spPr>
          <a:xfrm>
            <a:off x="591972" y="483782"/>
            <a:ext cx="3079559" cy="21240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11C7EB-03D0-FF31-723F-97399B7BB26C}"/>
              </a:ext>
            </a:extLst>
          </p:cNvPr>
          <p:cNvCxnSpPr>
            <a:cxnSpLocks/>
          </p:cNvCxnSpPr>
          <p:nvPr/>
        </p:nvCxnSpPr>
        <p:spPr>
          <a:xfrm flipH="1" flipV="1">
            <a:off x="3654466" y="248300"/>
            <a:ext cx="50772" cy="940940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1B7B23-0D56-C792-FE48-15EF6A328658}"/>
              </a:ext>
            </a:extLst>
          </p:cNvPr>
          <p:cNvCxnSpPr>
            <a:cxnSpLocks/>
          </p:cNvCxnSpPr>
          <p:nvPr/>
        </p:nvCxnSpPr>
        <p:spPr>
          <a:xfrm flipH="1">
            <a:off x="612000" y="2665200"/>
            <a:ext cx="6156000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472609-BD4C-D6E2-B94D-8323782B9FB2}"/>
              </a:ext>
            </a:extLst>
          </p:cNvPr>
          <p:cNvCxnSpPr>
            <a:cxnSpLocks/>
          </p:cNvCxnSpPr>
          <p:nvPr/>
        </p:nvCxnSpPr>
        <p:spPr>
          <a:xfrm flipH="1">
            <a:off x="612000" y="5006400"/>
            <a:ext cx="6156000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121C19-5DF2-C11A-DDD3-A68774461C6F}"/>
              </a:ext>
            </a:extLst>
          </p:cNvPr>
          <p:cNvCxnSpPr>
            <a:cxnSpLocks/>
          </p:cNvCxnSpPr>
          <p:nvPr/>
        </p:nvCxnSpPr>
        <p:spPr>
          <a:xfrm flipH="1">
            <a:off x="612000" y="7347600"/>
            <a:ext cx="6156000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DA3C67E-C723-2E3D-6C25-E01AF8B51B29}"/>
              </a:ext>
            </a:extLst>
          </p:cNvPr>
          <p:cNvSpPr/>
          <p:nvPr/>
        </p:nvSpPr>
        <p:spPr>
          <a:xfrm>
            <a:off x="603532" y="248300"/>
            <a:ext cx="6164468" cy="94093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63995E-5B96-C65C-24D8-CCBEAA412B72}"/>
              </a:ext>
            </a:extLst>
          </p:cNvPr>
          <p:cNvSpPr txBox="1"/>
          <p:nvPr/>
        </p:nvSpPr>
        <p:spPr>
          <a:xfrm rot="16200000">
            <a:off x="126032" y="1310124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SPRING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6E14A-A54E-3E9A-BD73-3A963537BCBE}"/>
              </a:ext>
            </a:extLst>
          </p:cNvPr>
          <p:cNvSpPr txBox="1"/>
          <p:nvPr/>
        </p:nvSpPr>
        <p:spPr>
          <a:xfrm rot="16200000">
            <a:off x="62135" y="353849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SUMMER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84BB54-EB79-3CD9-DD5B-8C1545E9B612}"/>
              </a:ext>
            </a:extLst>
          </p:cNvPr>
          <p:cNvSpPr txBox="1"/>
          <p:nvPr/>
        </p:nvSpPr>
        <p:spPr>
          <a:xfrm rot="16200000">
            <a:off x="69156" y="5828161"/>
            <a:ext cx="77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AUTUMN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7F9204-F654-03C5-8B17-AB39F006E86E}"/>
              </a:ext>
            </a:extLst>
          </p:cNvPr>
          <p:cNvSpPr txBox="1"/>
          <p:nvPr/>
        </p:nvSpPr>
        <p:spPr>
          <a:xfrm rot="16200000">
            <a:off x="97355" y="8299641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WINTER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33312C-848A-B80B-06F8-898934A60D9C}"/>
              </a:ext>
            </a:extLst>
          </p:cNvPr>
          <p:cNvSpPr txBox="1"/>
          <p:nvPr/>
        </p:nvSpPr>
        <p:spPr>
          <a:xfrm>
            <a:off x="1958642" y="-4687"/>
            <a:ext cx="430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828FFE-C4CE-28AC-63A1-41613A27D138}"/>
              </a:ext>
            </a:extLst>
          </p:cNvPr>
          <p:cNvSpPr txBox="1"/>
          <p:nvPr/>
        </p:nvSpPr>
        <p:spPr>
          <a:xfrm>
            <a:off x="5046971" y="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3448882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6</Words>
  <Application>Microsoft Macintosh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Merlin Weiss</dc:creator>
  <cp:lastModifiedBy>Merlin Weiss</cp:lastModifiedBy>
  <cp:revision>2</cp:revision>
  <dcterms:created xsi:type="dcterms:W3CDTF">2025-04-03T18:27:31Z</dcterms:created>
  <dcterms:modified xsi:type="dcterms:W3CDTF">2025-04-04T08:54:51Z</dcterms:modified>
</cp:coreProperties>
</file>