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8"/>
    <p:restoredTop sz="94635"/>
  </p:normalViewPr>
  <p:slideViewPr>
    <p:cSldViewPr snapToGrid="0">
      <p:cViewPr>
        <p:scale>
          <a:sx n="61" d="100"/>
          <a:sy n="61" d="100"/>
        </p:scale>
        <p:origin x="3448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832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07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14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11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87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2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1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45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52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23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248C-F492-D440-87EE-124C15691545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65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D248C-F492-D440-87EE-124C15691545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4062A0-7C69-0E43-81FA-CA5D88054A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87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874AC053-C78E-7C64-4EB6-D3A6F6C70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A diagram of a flowchart&#10;&#10;AI-generated content may be incorrect.">
            <a:extLst>
              <a:ext uri="{FF2B5EF4-FFF2-40B4-BE49-F238E27FC236}">
                <a16:creationId xmlns:a16="http://schemas.microsoft.com/office/drawing/2014/main" id="{BB72BEBD-E374-D6B7-F1FE-6CFF9FED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86" y="362400"/>
            <a:ext cx="2988256" cy="2196000"/>
          </a:xfrm>
          <a:prstGeom prst="rect">
            <a:avLst/>
          </a:prstGeom>
        </p:spPr>
      </p:pic>
      <p:pic>
        <p:nvPicPr>
          <p:cNvPr id="29" name="Picture 28" descr="A diagram of a heat exchanger&#10;&#10;AI-generated content may be incorrect.">
            <a:extLst>
              <a:ext uri="{FF2B5EF4-FFF2-40B4-BE49-F238E27FC236}">
                <a16:creationId xmlns:a16="http://schemas.microsoft.com/office/drawing/2014/main" id="{6E0CC82F-0D69-345A-A363-6015A857B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744" y="362400"/>
            <a:ext cx="2988256" cy="2196000"/>
          </a:xfrm>
          <a:prstGeom prst="rect">
            <a:avLst/>
          </a:prstGeom>
        </p:spPr>
      </p:pic>
      <p:pic>
        <p:nvPicPr>
          <p:cNvPr id="30" name="Picture 29" descr="A diagram of a diagram&#10;&#10;AI-generated content may be incorrect.">
            <a:extLst>
              <a:ext uri="{FF2B5EF4-FFF2-40B4-BE49-F238E27FC236}">
                <a16:creationId xmlns:a16="http://schemas.microsoft.com/office/drawing/2014/main" id="{ACA31EB7-9DED-8114-D8C1-9CC465B12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86" y="2772777"/>
            <a:ext cx="2988256" cy="2196000"/>
          </a:xfrm>
          <a:prstGeom prst="rect">
            <a:avLst/>
          </a:prstGeom>
        </p:spPr>
      </p:pic>
      <p:pic>
        <p:nvPicPr>
          <p:cNvPr id="31" name="Picture 30" descr="A diagram of a heat exchanger&#10;&#10;AI-generated content may be incorrect.">
            <a:extLst>
              <a:ext uri="{FF2B5EF4-FFF2-40B4-BE49-F238E27FC236}">
                <a16:creationId xmlns:a16="http://schemas.microsoft.com/office/drawing/2014/main" id="{CE54449D-EEC1-7740-E501-12FD1F631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744" y="2772777"/>
            <a:ext cx="2988256" cy="2196000"/>
          </a:xfrm>
          <a:prstGeom prst="rect">
            <a:avLst/>
          </a:prstGeom>
        </p:spPr>
      </p:pic>
      <p:pic>
        <p:nvPicPr>
          <p:cNvPr id="32" name="Picture 31" descr="A diagram of a flowchart&#10;&#10;AI-generated content may be incorrect.">
            <a:extLst>
              <a:ext uri="{FF2B5EF4-FFF2-40B4-BE49-F238E27FC236}">
                <a16:creationId xmlns:a16="http://schemas.microsoft.com/office/drawing/2014/main" id="{719FCD53-3EFE-F5E0-1EF4-DB6207B2F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86" y="5106641"/>
            <a:ext cx="2988256" cy="2196000"/>
          </a:xfrm>
          <a:prstGeom prst="rect">
            <a:avLst/>
          </a:prstGeom>
        </p:spPr>
      </p:pic>
      <p:pic>
        <p:nvPicPr>
          <p:cNvPr id="33" name="Picture 32" descr="A diagram of a heat wave&#10;&#10;AI-generated content may be incorrect.">
            <a:extLst>
              <a:ext uri="{FF2B5EF4-FFF2-40B4-BE49-F238E27FC236}">
                <a16:creationId xmlns:a16="http://schemas.microsoft.com/office/drawing/2014/main" id="{1C6F7928-E0EF-7B42-BA88-22F22D4E3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9744" y="5106641"/>
            <a:ext cx="2988256" cy="2196000"/>
          </a:xfrm>
          <a:prstGeom prst="rect">
            <a:avLst/>
          </a:prstGeom>
        </p:spPr>
      </p:pic>
      <p:pic>
        <p:nvPicPr>
          <p:cNvPr id="34" name="Picture 33" descr="A diagram of a flowchart&#10;&#10;AI-generated content may be incorrect.">
            <a:extLst>
              <a:ext uri="{FF2B5EF4-FFF2-40B4-BE49-F238E27FC236}">
                <a16:creationId xmlns:a16="http://schemas.microsoft.com/office/drawing/2014/main" id="{A08FEF0B-4F97-7232-F567-F0B587A348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386" y="7461077"/>
            <a:ext cx="2988256" cy="2196000"/>
          </a:xfrm>
          <a:prstGeom prst="rect">
            <a:avLst/>
          </a:prstGeom>
        </p:spPr>
      </p:pic>
      <p:pic>
        <p:nvPicPr>
          <p:cNvPr id="35" name="Picture 34" descr="A diagram of a heat exchanger&#10;&#10;AI-generated content may be incorrect.">
            <a:extLst>
              <a:ext uri="{FF2B5EF4-FFF2-40B4-BE49-F238E27FC236}">
                <a16:creationId xmlns:a16="http://schemas.microsoft.com/office/drawing/2014/main" id="{16D1D5EF-6500-8030-DD65-FE99F30AB8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79744" y="7461077"/>
            <a:ext cx="2988256" cy="21960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11C7EB-03D0-FF31-723F-97399B7BB26C}"/>
              </a:ext>
            </a:extLst>
          </p:cNvPr>
          <p:cNvCxnSpPr>
            <a:cxnSpLocks/>
          </p:cNvCxnSpPr>
          <p:nvPr/>
        </p:nvCxnSpPr>
        <p:spPr>
          <a:xfrm flipH="1" flipV="1">
            <a:off x="3654466" y="248300"/>
            <a:ext cx="50772" cy="940940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1B7B23-0D56-C792-FE48-15EF6A328658}"/>
              </a:ext>
            </a:extLst>
          </p:cNvPr>
          <p:cNvCxnSpPr>
            <a:cxnSpLocks/>
          </p:cNvCxnSpPr>
          <p:nvPr/>
        </p:nvCxnSpPr>
        <p:spPr>
          <a:xfrm flipH="1">
            <a:off x="612000" y="2665200"/>
            <a:ext cx="6156000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472609-BD4C-D6E2-B94D-8323782B9FB2}"/>
              </a:ext>
            </a:extLst>
          </p:cNvPr>
          <p:cNvCxnSpPr>
            <a:cxnSpLocks/>
          </p:cNvCxnSpPr>
          <p:nvPr/>
        </p:nvCxnSpPr>
        <p:spPr>
          <a:xfrm flipH="1">
            <a:off x="612000" y="5006400"/>
            <a:ext cx="6156000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121C19-5DF2-C11A-DDD3-A68774461C6F}"/>
              </a:ext>
            </a:extLst>
          </p:cNvPr>
          <p:cNvCxnSpPr>
            <a:cxnSpLocks/>
          </p:cNvCxnSpPr>
          <p:nvPr/>
        </p:nvCxnSpPr>
        <p:spPr>
          <a:xfrm flipH="1">
            <a:off x="612000" y="7347600"/>
            <a:ext cx="6156000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DA3C67E-C723-2E3D-6C25-E01AF8B51B29}"/>
              </a:ext>
            </a:extLst>
          </p:cNvPr>
          <p:cNvSpPr/>
          <p:nvPr/>
        </p:nvSpPr>
        <p:spPr>
          <a:xfrm>
            <a:off x="603532" y="248300"/>
            <a:ext cx="6164468" cy="940939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63995E-5B96-C65C-24D8-CCBEAA412B72}"/>
              </a:ext>
            </a:extLst>
          </p:cNvPr>
          <p:cNvSpPr txBox="1"/>
          <p:nvPr/>
        </p:nvSpPr>
        <p:spPr>
          <a:xfrm rot="16200000">
            <a:off x="126032" y="1310124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SPRING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46E14A-A54E-3E9A-BD73-3A963537BCBE}"/>
              </a:ext>
            </a:extLst>
          </p:cNvPr>
          <p:cNvSpPr txBox="1"/>
          <p:nvPr/>
        </p:nvSpPr>
        <p:spPr>
          <a:xfrm rot="16200000">
            <a:off x="62135" y="3538493"/>
            <a:ext cx="776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SUMMER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84BB54-EB79-3CD9-DD5B-8C1545E9B612}"/>
              </a:ext>
            </a:extLst>
          </p:cNvPr>
          <p:cNvSpPr txBox="1"/>
          <p:nvPr/>
        </p:nvSpPr>
        <p:spPr>
          <a:xfrm rot="16200000">
            <a:off x="69156" y="5828161"/>
            <a:ext cx="776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AUTUMN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7F9204-F654-03C5-8B17-AB39F006E86E}"/>
              </a:ext>
            </a:extLst>
          </p:cNvPr>
          <p:cNvSpPr txBox="1"/>
          <p:nvPr/>
        </p:nvSpPr>
        <p:spPr>
          <a:xfrm rot="16200000">
            <a:off x="97355" y="8299641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WINTER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33312C-848A-B80B-06F8-898934A60D9C}"/>
              </a:ext>
            </a:extLst>
          </p:cNvPr>
          <p:cNvSpPr txBox="1"/>
          <p:nvPr/>
        </p:nvSpPr>
        <p:spPr>
          <a:xfrm>
            <a:off x="1958642" y="-4687"/>
            <a:ext cx="430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DAY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828FFE-C4CE-28AC-63A1-41613A27D138}"/>
              </a:ext>
            </a:extLst>
          </p:cNvPr>
          <p:cNvSpPr txBox="1"/>
          <p:nvPr/>
        </p:nvSpPr>
        <p:spPr>
          <a:xfrm>
            <a:off x="5046971" y="0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NIGHT</a:t>
            </a:r>
          </a:p>
        </p:txBody>
      </p:sp>
    </p:spTree>
    <p:extLst>
      <p:ext uri="{BB962C8B-B14F-4D97-AF65-F5344CB8AC3E}">
        <p14:creationId xmlns:p14="http://schemas.microsoft.com/office/powerpoint/2010/main" val="3448882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6</Words>
  <Application>Microsoft Macintosh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Merlin Weiss</dc:creator>
  <cp:lastModifiedBy>Merlin Weiss</cp:lastModifiedBy>
  <cp:revision>3</cp:revision>
  <dcterms:created xsi:type="dcterms:W3CDTF">2025-04-03T18:27:31Z</dcterms:created>
  <dcterms:modified xsi:type="dcterms:W3CDTF">2025-04-08T09:22:44Z</dcterms:modified>
</cp:coreProperties>
</file>