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83" r:id="rId4"/>
    <p:sldId id="284" r:id="rId5"/>
    <p:sldId id="288" r:id="rId6"/>
    <p:sldId id="287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8267D1-A519-92E3-BDB3-E2F3D3CD6F2F}" name="Merlin Weiss" initials="MW" userId="42e0cbd9ea3b87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7" autoAdjust="0"/>
    <p:restoredTop sz="94598" autoAdjust="0"/>
  </p:normalViewPr>
  <p:slideViewPr>
    <p:cSldViewPr snapToGrid="0">
      <p:cViewPr>
        <p:scale>
          <a:sx n="131" d="100"/>
          <a:sy n="131" d="100"/>
        </p:scale>
        <p:origin x="14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28B5-1D3C-44BA-9994-0EDA25BB5A99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2A62-F904-4B89-B8AE-97F6C3C6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381E-E70D-7FB9-BCD1-B1AA4378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3F954-FC53-C7AE-C3F3-4F4FFF32F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B474C-CF05-66B5-A766-8E817DD06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4D82-1311-AE05-64B8-DC475B666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F6DDD-A86A-03DE-573B-63061817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17EAC-C5EC-57AA-8402-43F32C314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B96D1-DC39-03E4-7630-AAB205C2B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5CA0-CB47-7DD2-BE33-03AAEEB0C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C9F79-16DC-4C79-A5F3-6F94E1B1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AB618-9C9C-6F36-1B6B-ACE77D8F4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58DAE-6C95-39D1-EDD1-2A15C0AF0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7DDA-C2C7-E13C-B001-371CD700B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67DD-8778-A63B-1769-21A2586F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FA133-15F1-B0EF-0F80-041FC10CF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35BC0-B166-62E5-2384-22B9E75ED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6805-D5E6-4C08-D603-70E52B432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AAF1-1D39-661C-9B7D-10D7FAB87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9F83F-E58B-8EB7-0732-D18C462A1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AEA2-B968-0693-F02B-07EDBD983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25457-A71C-70A2-0A53-A6F3BA9D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7195C-60AD-2D43-83B6-B6F823B2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8FFC4-31FE-26CB-1E55-B48C88DCD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D5D8F-E62B-B818-581B-055471D07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2E83-35DC-E293-1EFB-A3D8D7BC6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05ED-D808-3CC9-D10C-F6967052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F9A90-9C2F-4282-CF51-BD1A17C10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54337-6907-1904-47C5-5823EF3D3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27AA-EF86-5DD7-766D-EB1032F14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553AA-09E3-F869-453B-2D21E0559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00B6D-0BE4-49E5-C587-6BE0D0E30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91146-83BA-0FC4-7AEC-F64CC4C81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91E0-9C73-89F1-566E-F23F73C7B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797B-7CDD-42FD-ADDB-68BE5264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20DB6-9E15-45C2-B877-8E14DD02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C194-E673-4003-BCD4-A665FC9B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3014-923B-4090-9610-485FE6C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7A17-0EF6-457B-BEDA-1FEEB83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B414-04D6-4B3A-834E-B4DCED9A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7105-5989-4BC6-A85C-2EA695F1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6E0A-C165-4A08-82FA-2A9C749A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69B6-2B5A-4E79-992B-B1CF563A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E5C9-1529-42D2-9121-7E404FE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14F6-A3AD-483F-832E-C5870F5F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3EE0-5995-467D-8CBD-0DA5724A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34D-76C4-476C-9436-EBCE63EE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97B-94E6-4468-88B8-6CF4175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32B8-E68C-4401-9CD3-70F1C0B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B5D-3239-49F7-A95B-A8DDC11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9B0-2290-4201-9602-ECC76325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F80A-6E82-4EDA-9FD8-CA0B3D1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4925-DA5F-477E-8A4E-5589AE2B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EBB3-2ED8-4EBE-A1CD-C271AEE9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9C7-0264-4F8F-871D-0636C98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35D2-BDE5-4A41-8540-A697AAB7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834-DD68-42FD-A37B-9E1EA2D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DCF1-9B73-4360-AB53-ED345971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B81F-2EBE-4DC8-834C-5FD47F5C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8F7-850A-462F-AF89-C403F0DE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A599-3FF9-4A5A-8DBF-E7DD9F0C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4F44-01E6-45FE-A44C-42E8296B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BA0E-DC09-4975-B288-16777191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B1EDD-E577-437B-A7ED-1B8724B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E09C-9995-43AF-B361-FFD63CD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F7AE-63FA-4345-834A-5CFD3667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B9F0-04E8-450A-9312-6473394D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48D2-B2F5-4504-91C5-A177C159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837B-9EEA-4025-9EC8-8475A7AA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6253-D6AE-4318-962B-00A62450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20347-73F6-4745-BFE4-9EB7DACB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8581E-F7B2-4509-A27C-91257521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B196F-3EFF-4E01-9A73-13B49F80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14A-AD3A-470E-8010-28F68AF5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A9E99-6C12-4904-B494-E7A38F7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93D3-2B8A-4603-9C80-74D5C33B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CB64-73F7-4FC9-BC1E-E6BFAA76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84537-7992-428D-B37C-CE1DA34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8ADC7-D0AA-4D34-828E-48DD7CCF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AEC5-6243-4436-8F9C-9EAC64E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8741-DB4F-4C6B-807A-D846B43E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EE8D-2DCC-45A7-B981-B5D58CC3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383F-3EBD-4D6F-AAEE-411F339B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6F66F-7C8D-49F3-8533-5DF097A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6070-9D84-421A-B76A-EC861360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B56B-0620-4ED9-9716-ED85BD3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692-8C04-44F8-8A2E-16F5DBA3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40637-8BD2-47C9-ADEE-8EA197F8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C7E4-C8E8-423C-9A52-E0763C2A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77F6-02AE-4606-8086-FC62EFA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7F3E-FFE2-4CCE-B027-91B6A78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9663-38E9-4967-974F-C2497E3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A22DB-058B-4F39-A447-0EDBB74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86AB-D5F4-464F-A809-7DF79D8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EC5D-A9A4-4B78-8F34-5FB98BDC0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62E-A719-4D1D-AC4F-FBE23AE404E3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1E07-5DC1-45D5-A6B7-4F998E75C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065B-BDD2-47C7-8EC1-D12C43CB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E04E-DAD3-205E-63BE-E0703ADE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6223D2-6C4A-430D-0770-198F59774A73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[38.5°–39.9°]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6223D2-6C4A-430D-0770-198F59774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31B80A-976F-DE3B-1C3D-778D6BD448D6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[0.3%–23.9%]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0.18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31B80A-976F-DE3B-1C3D-778D6BD4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89C558-7CB5-A743-EEE2-D034F119DDCF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[29.7–87.6bpm]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89C558-7CB5-A743-EEE2-D034F119D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BCE502F2-8B02-42EB-D403-0AB8CBFA4F20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[38.4–82.1]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E872C79-E925-714C-4E24-D2D3E0C0C63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1879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B1606F3-CDE1-62B7-3A19-F54AB6D79341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3022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DFDE62-2288-A526-974C-7E4960C7919A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5003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F26F80-D632-20E1-3E27-0B403EF9042E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0292E32-DFF7-9FDE-C31A-660D86E93C86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-0.019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26A3E5-3081-6F66-EB9C-1FB236F997DB}"/>
              </a:ext>
            </a:extLst>
          </p:cNvPr>
          <p:cNvSpPr txBox="1">
            <a:spLocks noChangeAspect="1"/>
          </p:cNvSpPr>
          <p:nvPr/>
        </p:nvSpPr>
        <p:spPr>
          <a:xfrm>
            <a:off x="3034720" y="2908800"/>
            <a:ext cx="185269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-0.140**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28CC9E-BEC5-D8A2-5B7B-E088678302AF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8526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0.069***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1BB221-67E3-FB5B-BC32-AC4AB2CDA10C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-0.011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9FF6C-D96F-13FF-CD14-8829E5E18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A3E963-EBF7-B73E-96A3-D5D63A32D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89AB2-D5B9-3180-FCE8-207CB740C1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4" y="823807"/>
            <a:ext cx="419294" cy="4523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FD38C-D31E-988E-B913-093646C9F2BB}"/>
              </a:ext>
            </a:extLst>
          </p:cNvPr>
          <p:cNvCxnSpPr/>
          <p:nvPr/>
        </p:nvCxnSpPr>
        <p:spPr>
          <a:xfrm>
            <a:off x="6191492" y="3713180"/>
            <a:ext cx="0" cy="1254820"/>
          </a:xfrm>
          <a:prstGeom prst="straightConnector1">
            <a:avLst/>
          </a:prstGeom>
          <a:ln w="4216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8A80A-17A0-0C8F-E3FD-F50891E4FF9E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0.116*** </a:t>
            </a:r>
            <a:endParaRPr lang="en-GB" dirty="0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0B5455B-5746-AF65-7BC8-F3088F9EF6AF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349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CC8893-3EF3-B56A-344D-146DB19C2647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0.126***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915A-D2D1-91FE-C88B-D68C8BAE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FBC58E-4F70-C0C6-EE79-B8821DC5CB84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[38.6°–40.2°]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FBC58E-4F70-C0C6-EE79-B8821DC5C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EF9939-73B0-4E98-4220-3FA94563574C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[0.0%–24.3%]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EF9939-73B0-4E98-4220-3FA945635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0F9F24-2A91-614F-DE93-65A76512E954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Range: [27.1–82.2bpm]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0.80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0F9F24-2A91-614F-DE93-65A76512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588" r="-5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EF9DA9D-C6CB-0074-2A14-69E2B4C37B41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[34.8–74.3]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8D40C78-B290-6A6D-7B5C-DA74E7D76122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2413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C55370F-3703-4D06-AE88-0BB4B53850B4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2159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A456DC-C0D6-4044-3BA0-2806B227ECA1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1968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619125-3D34-61A0-D1DE-AC52CD79F0F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0FDF7E9-F6F5-2D32-81D9-4A996AEA800C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4480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0.043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4B0DB0-DB65-CDA2-730B-8784B19D511D}"/>
              </a:ext>
            </a:extLst>
          </p:cNvPr>
          <p:cNvSpPr txBox="1">
            <a:spLocks noChangeAspect="1"/>
          </p:cNvSpPr>
          <p:nvPr/>
        </p:nvSpPr>
        <p:spPr>
          <a:xfrm>
            <a:off x="3207797" y="2898987"/>
            <a:ext cx="14333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=-0.004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FCC4D7-A03E-B8F4-167F-97292524FF2E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4480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0.027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4AAC17-ACB0-BAD8-0031-A1C2A6D5AABF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1784590"/>
            <a:ext cx="184869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-0.075**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9FA02-52BF-16E0-32F2-86BFC33FF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22" y="823807"/>
            <a:ext cx="419294" cy="425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EEB7E-6328-3E63-A376-A277DC677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BA50C6-A7F3-6BA0-1E1B-EAC259ED3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4" y="823807"/>
            <a:ext cx="419294" cy="45231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B89F62-E1B7-6D13-85B2-69BF1E3AAD3A}"/>
              </a:ext>
            </a:extLst>
          </p:cNvPr>
          <p:cNvCxnSpPr/>
          <p:nvPr/>
        </p:nvCxnSpPr>
        <p:spPr>
          <a:xfrm>
            <a:off x="6191492" y="3713180"/>
            <a:ext cx="0" cy="1254820"/>
          </a:xfrm>
          <a:prstGeom prst="straightConnector1">
            <a:avLst/>
          </a:prstGeom>
          <a:ln w="482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D6D74-E86D-7719-7DC2-A5674D669091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0.129*** </a:t>
            </a:r>
            <a:endParaRPr lang="en-GB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D9CBAF2-1AA5-1CD9-F683-6EE810F52D7E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B6E8C9-0C19-08A6-A415-8ED116105E62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0.143***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7DA5C-C26D-CCE8-3C37-831B22596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257" y="987914"/>
            <a:ext cx="262712" cy="273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1F50A-9E99-CCEB-CB6B-B1A1BF899789}"/>
              </a:ext>
            </a:extLst>
          </p:cNvPr>
          <p:cNvSpPr txBox="1"/>
          <p:nvPr/>
        </p:nvSpPr>
        <p:spPr>
          <a:xfrm>
            <a:off x="2880273" y="940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6E22E-F991-6980-08AD-B3792B400AE9}"/>
              </a:ext>
            </a:extLst>
          </p:cNvPr>
          <p:cNvSpPr txBox="1"/>
          <p:nvPr/>
        </p:nvSpPr>
        <p:spPr>
          <a:xfrm>
            <a:off x="3360769" y="93584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GB" sz="1600" dirty="0"/>
              <a:t>0.084**</a:t>
            </a:r>
          </a:p>
        </p:txBody>
      </p:sp>
    </p:spTree>
    <p:extLst>
      <p:ext uri="{BB962C8B-B14F-4D97-AF65-F5344CB8AC3E}">
        <p14:creationId xmlns:p14="http://schemas.microsoft.com/office/powerpoint/2010/main" val="1253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6F4D-5228-5CE0-7757-11505215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DF692E-0AE2-98B2-37D1-ECA67576ADA4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[38.6°–40.5°]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DF692E-0AE2-98B2-37D1-ECA67576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03F4D6-61DA-4CF0-F5AC-F546EDFC8919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[0.1%–24.1%]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03F4D6-61DA-4CF0-F5AC-F546EDFC8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5D852F-ABAD-E51D-CE3F-399B38D0AAC6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[21.1–95.2bpm]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5D852F-ABAD-E51D-CE3F-399B38D0A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11C9DF1-00AC-CF72-A4B8-73BEB4BCA7AD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[55.8–90.6]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83AD2FA-3029-C038-7D02-951C3F29C8C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1968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015047A-FEE8-649E-4910-4CC4EE3C68E0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2844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188DAC-CD1B-E410-AFCC-88C05C66D05E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52CB11-DE9E-7506-94F5-B31D5C4FBA91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2552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D757B3-E043-4C57-A05D-15BFC8207CC8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6446BF-0C3F-AF51-B00C-18B50433D0F6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0.003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DF3354-142A-D7A2-95A3-59ED4034B934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2908800"/>
            <a:ext cx="1457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0.075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A81E23-51C3-FA57-9091-E6E051769930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0.062*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7E1E29-40B2-3969-245F-780BF40DEE03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4158785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0.200*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1A761-BE8B-35E3-5D1B-3029C368046D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0.013 </a:t>
            </a:r>
            <a:endParaRPr lang="en-GB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BF31A1A-1770-3775-6B40-A3A73A1BF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96" y="823807"/>
            <a:ext cx="419294" cy="43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73F7C40-975A-6849-559A-AC86B152E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237595D-82F6-2A9C-E233-96ED9A49B361}"/>
              </a:ext>
            </a:extLst>
          </p:cNvPr>
          <p:cNvSpPr txBox="1"/>
          <p:nvPr/>
        </p:nvSpPr>
        <p:spPr>
          <a:xfrm>
            <a:off x="3043786" y="950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C1B70B-ED81-0699-16F8-549ACE07AEEF}"/>
              </a:ext>
            </a:extLst>
          </p:cNvPr>
          <p:cNvSpPr txBox="1"/>
          <p:nvPr/>
        </p:nvSpPr>
        <p:spPr>
          <a:xfrm>
            <a:off x="3479672" y="100382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4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400" dirty="0"/>
              <a:t>0.096**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F7FD583-8EAE-FFCB-30C6-7ED022C9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30" y="1032828"/>
            <a:ext cx="245244" cy="248000"/>
          </a:xfrm>
          <a:prstGeom prst="rect">
            <a:avLst/>
          </a:prstGeom>
        </p:spPr>
      </p:pic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33FBB209-EEDF-6F13-2ECA-022FF64B404B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286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E9D89FE-8290-0F12-2E0B-2E4B7ECD2FC5}"/>
              </a:ext>
            </a:extLst>
          </p:cNvPr>
          <p:cNvSpPr txBox="1"/>
          <p:nvPr/>
        </p:nvSpPr>
        <p:spPr>
          <a:xfrm>
            <a:off x="7881967" y="2925373"/>
            <a:ext cx="1440000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0.033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8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9280E-838F-855A-3ECD-7DDF65C5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79628-9E48-BD1B-3F02-8AD657C5590C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[38.6°–40.5°]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E79628-9E48-BD1B-3F02-8AD657C55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3C26B6-D161-CFA5-7E12-1279615C282D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[0.0%–24.9%]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3C26B6-D161-CFA5-7E12-1279615C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7CE542-6178-FA4B-8807-C1BA60754618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[36.9–91.1bpm]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0.66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7CE542-6178-FA4B-8807-C1BA60754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9170B6-44DA-3DD4-AC89-A8FF502CFCC8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[49.6–80.1]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07BD1C3-36C8-03D4-B051-F2C8A782343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3784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9EC6D28-A9B0-CBFF-4E25-F0073389E410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1498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18F794-83BF-AC9A-D66F-9F27E5D400D0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31242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17E123-C700-AAB4-584A-E3FEEA9673FF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2413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B00F2-68BF-BEAA-18B0-220BE6E4C54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55372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2BBBDF-9046-E536-CB50-8A529420E520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0.099*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03F588-2F2C-AE93-37E4-8AE0F66F7B3F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290880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-0.073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0E7177-7F27-BCEA-86AB-7347EE165882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0.009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3B697-7C0C-9B88-D009-315DA7F1E168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0.168***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D4F693-30F5-27C3-67F6-B80EA5443AC5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-0.045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061234-BF55-CAAE-7BB9-ADED80D49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7904"/>
            <a:ext cx="427200" cy="43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E334EB-80CE-1297-5FF3-1C90986AC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96" y="823807"/>
            <a:ext cx="419294" cy="432000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2FA3D42-8EC7-35BD-4CAA-CA5BA2BFD79B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1397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0AF44F9-C2E1-CB94-B26F-EF88A9565886}"/>
              </a:ext>
            </a:extLst>
          </p:cNvPr>
          <p:cNvSpPr txBox="1"/>
          <p:nvPr/>
        </p:nvSpPr>
        <p:spPr>
          <a:xfrm>
            <a:off x="7881967" y="2925373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0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FC0B-712D-279F-7081-928B6AE2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9A96AA-AC0B-A4AC-E31A-7AACEC607F69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[38.3°–39.5°]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9A96AA-AC0B-A4AC-E31A-7AACEC6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B4C2E-E370-1CA0-AC6C-420F2A7C9BDB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[0.0%–21.8%]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B4C2E-E370-1CA0-AC6C-420F2A7C9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F28F6D-63B0-9D90-F465-142499A4D7F7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[40.1–85.0bpm]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F28F6D-63B0-9D90-F465-142499A4D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1BFD635-FD2D-8761-60F9-C44C0AC8F3AA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[38.4–85.5]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DBFA2E9-EB5A-AA45-A571-5C39C3C4D3AE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3149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CE4FE3D-B00E-264C-46BF-0D2F163DF422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2768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8E961-BB00-27C4-687A-C60F0812A338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482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A941E-F622-B712-BAFC-E01B90926E7E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5CDAE1-B9CB-93B0-F349-14C8C50D65E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60325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D792AD-6621-F08B-28C5-96C1F05C5A63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-0.074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6DEDBB-7C70-B053-3153-D0C3F690E4B2}"/>
              </a:ext>
            </a:extLst>
          </p:cNvPr>
          <p:cNvSpPr txBox="1">
            <a:spLocks noChangeAspect="1"/>
          </p:cNvSpPr>
          <p:nvPr/>
        </p:nvSpPr>
        <p:spPr>
          <a:xfrm>
            <a:off x="3132001" y="2908800"/>
            <a:ext cx="14561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0.125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454DCB-80BE-BDF0-EF17-0E019960288E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4561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0.059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A201B7-DA2E-4D45-EE85-150251D03EE2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-0.031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AC068-FCC2-916D-77A9-09725FB1E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58225-0A06-A2ED-29BD-E4350214D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22" y="823807"/>
            <a:ext cx="419294" cy="439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1BB67-CC98-A328-308A-0EAFE26D34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98F7C-9DB6-EBE3-21CD-B8FF8A304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22" y="823807"/>
            <a:ext cx="419294" cy="425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1F658-83E5-2AEC-9561-F05418D60A0B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3991379"/>
            <a:ext cx="20742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 0.333***</a:t>
            </a:r>
          </a:p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-0.228**</a:t>
            </a:r>
            <a:endParaRPr lang="en-GB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2EBEEA3-895D-8D8E-2DCE-39BF84D2A5DE}"/>
              </a:ext>
            </a:extLst>
          </p:cNvPr>
          <p:cNvSpPr/>
          <p:nvPr/>
        </p:nvSpPr>
        <p:spPr>
          <a:xfrm>
            <a:off x="5116055" y="4201158"/>
            <a:ext cx="282930" cy="239655"/>
          </a:xfrm>
          <a:custGeom>
            <a:avLst/>
            <a:gdLst>
              <a:gd name="connsiteX0" fmla="*/ 0 w 2095329"/>
              <a:gd name="connsiteY0" fmla="*/ 1347841 h 1347841"/>
              <a:gd name="connsiteX1" fmla="*/ 1045614 w 2095329"/>
              <a:gd name="connsiteY1" fmla="*/ 125907 h 1347841"/>
              <a:gd name="connsiteX2" fmla="*/ 2095329 w 2095329"/>
              <a:gd name="connsiteY2" fmla="*/ 101304 h 134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329" h="1347841">
                <a:moveTo>
                  <a:pt x="0" y="1347841"/>
                </a:moveTo>
                <a:cubicBezTo>
                  <a:pt x="348196" y="840752"/>
                  <a:pt x="696393" y="333663"/>
                  <a:pt x="1045614" y="125907"/>
                </a:cubicBezTo>
                <a:cubicBezTo>
                  <a:pt x="1394835" y="-81849"/>
                  <a:pt x="1745082" y="9727"/>
                  <a:pt x="2095329" y="10130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6B77F7A-D52F-7D35-22CA-AA9215BDDCB7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3558C4C-931A-581D-BA0E-E4B910987428}"/>
              </a:ext>
            </a:extLst>
          </p:cNvPr>
          <p:cNvSpPr txBox="1"/>
          <p:nvPr/>
        </p:nvSpPr>
        <p:spPr>
          <a:xfrm>
            <a:off x="7881967" y="2925373"/>
            <a:ext cx="14273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0.081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35990-6ADB-F66D-96CE-F376A323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C4F2B5-3FFB-DF56-1E3F-2E6DBE20635C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[38.1°–39.8°]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C4F2B5-3FFB-DF56-1E3F-2E6DBE206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714D63-1D3E-89E6-EFE3-BD41C47BC29A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[0.0%–23.2%]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714D63-1D3E-89E6-EFE3-BD41C47B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6CD5C4-C924-B50A-55CC-27AD4846AAA6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[40.2–87.7bpm]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6CD5C4-C924-B50A-55CC-27AD4846A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1176" r="-11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8EB59DC-EDC5-E989-E41F-9740895DB6FD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[31.7–76.6]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DB90000-8571-48DE-071B-0D4963DC7BB7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7162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1063F7-8077-64C8-1532-9D787B6C4079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EEADCC-5C83-27E3-4FA6-6490E927DC13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58069C-AA8B-D92A-8655-772D41018707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4477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744A84-472E-BD7B-E391-DEE983CA33CF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508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D759D6-63C1-5EEF-2E92-302A354C0555}"/>
              </a:ext>
            </a:extLst>
          </p:cNvPr>
          <p:cNvSpPr txBox="1">
            <a:spLocks noChangeAspect="1"/>
          </p:cNvSpPr>
          <p:nvPr/>
        </p:nvSpPr>
        <p:spPr>
          <a:xfrm>
            <a:off x="2879193" y="660861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0.232***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BB23E-956F-9F71-16F3-50436C74C40F}"/>
              </a:ext>
            </a:extLst>
          </p:cNvPr>
          <p:cNvSpPr txBox="1">
            <a:spLocks noChangeAspect="1"/>
          </p:cNvSpPr>
          <p:nvPr/>
        </p:nvSpPr>
        <p:spPr>
          <a:xfrm>
            <a:off x="2932831" y="2898987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=-0.301***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CCD745-6F98-4069-80ED-14CD061719D9}"/>
              </a:ext>
            </a:extLst>
          </p:cNvPr>
          <p:cNvSpPr txBox="1">
            <a:spLocks noChangeAspect="1"/>
          </p:cNvSpPr>
          <p:nvPr/>
        </p:nvSpPr>
        <p:spPr>
          <a:xfrm>
            <a:off x="3059165" y="5395807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0.075*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C9870-28A0-21FA-0D24-F3DE20599192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3991379"/>
            <a:ext cx="20742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 0.291***</a:t>
            </a:r>
          </a:p>
          <a:p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</a:t>
            </a:r>
            <a:r>
              <a:rPr lang="nl-NL" i="1" kern="0" baseline="-250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nl-NL" i="1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-0.214**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A56AD6-3782-389E-0DA3-B9AA8E89C918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0.007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75C8F-6A6E-FA06-114A-A7305E63C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22" y="823807"/>
            <a:ext cx="419294" cy="425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C4FBA-02B0-2987-E956-7367C3661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957372D-E543-D1FF-8D97-35F96642286F}"/>
              </a:ext>
            </a:extLst>
          </p:cNvPr>
          <p:cNvSpPr/>
          <p:nvPr/>
        </p:nvSpPr>
        <p:spPr>
          <a:xfrm>
            <a:off x="5111985" y="4198270"/>
            <a:ext cx="287000" cy="245431"/>
          </a:xfrm>
          <a:custGeom>
            <a:avLst/>
            <a:gdLst>
              <a:gd name="connsiteX0" fmla="*/ 0 w 1722009"/>
              <a:gd name="connsiteY0" fmla="*/ 1265257 h 1265257"/>
              <a:gd name="connsiteX1" fmla="*/ 1021191 w 1722009"/>
              <a:gd name="connsiteY1" fmla="*/ 30484 h 1265257"/>
              <a:gd name="connsiteX2" fmla="*/ 1722009 w 1722009"/>
              <a:gd name="connsiteY2" fmla="*/ 497695 h 12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009" h="1265257">
                <a:moveTo>
                  <a:pt x="0" y="1265257"/>
                </a:moveTo>
                <a:cubicBezTo>
                  <a:pt x="367095" y="711834"/>
                  <a:pt x="734190" y="158411"/>
                  <a:pt x="1021191" y="30484"/>
                </a:cubicBezTo>
                <a:cubicBezTo>
                  <a:pt x="1308192" y="-97443"/>
                  <a:pt x="1515100" y="200126"/>
                  <a:pt x="1722009" y="49769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0F11F5-E800-19A7-266E-88326DAC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257" y="987914"/>
            <a:ext cx="262712" cy="273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835E8-D02A-D12F-EB92-B8D7DC84BDF0}"/>
              </a:ext>
            </a:extLst>
          </p:cNvPr>
          <p:cNvSpPr txBox="1"/>
          <p:nvPr/>
        </p:nvSpPr>
        <p:spPr>
          <a:xfrm>
            <a:off x="2880273" y="940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606D17-3FB4-10F9-ABA7-192D9310A3E9}"/>
              </a:ext>
            </a:extLst>
          </p:cNvPr>
          <p:cNvSpPr txBox="1"/>
          <p:nvPr/>
        </p:nvSpPr>
        <p:spPr>
          <a:xfrm>
            <a:off x="3360769" y="935840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GB" sz="1600" dirty="0"/>
              <a:t>0.135*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37878A-88B8-4666-56C1-EF957B86CE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746" y="3226040"/>
            <a:ext cx="262712" cy="273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ABC795-E683-D8C5-6188-651CAB670FC6}"/>
              </a:ext>
            </a:extLst>
          </p:cNvPr>
          <p:cNvSpPr txBox="1"/>
          <p:nvPr/>
        </p:nvSpPr>
        <p:spPr>
          <a:xfrm>
            <a:off x="2967762" y="3178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5243CB-7202-8FA8-659D-FDE527349E42}"/>
              </a:ext>
            </a:extLst>
          </p:cNvPr>
          <p:cNvSpPr txBox="1"/>
          <p:nvPr/>
        </p:nvSpPr>
        <p:spPr>
          <a:xfrm>
            <a:off x="3425289" y="3204290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sz="1600" dirty="0"/>
              <a:t>0.207**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50142AD3-DCB0-D124-F8C3-CA1597DECBDA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06A5A1-E7E4-FDC7-4496-561C26F9C456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0.093*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4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0AB4E-512B-0AC2-AB1A-7000F19D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EE45A4-685B-AEBE-615C-917D6E8679C9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[38.4°–40.4°]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0.26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EE45A4-685B-AEBE-615C-917D6E867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DB93CF-3405-BB1B-9E46-355F939ECF9A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Range: [1.4%–25.5%]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DB93CF-3405-BB1B-9E46-355F939EC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AAA7B3-E2AB-79E3-18ED-050A5F8FF345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Range: [29.9–87.1bpm]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AAA7B3-E2AB-79E3-18ED-050A5F8FF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24000" cy="1215614"/>
              </a:xfrm>
              <a:prstGeom prst="rect">
                <a:avLst/>
              </a:prstGeom>
              <a:blipFill>
                <a:blip r:embed="rId5"/>
                <a:stretch>
                  <a:fillRect l="-588" r="-5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DEC2C48-7B77-1DA5-FD7A-B539BD4E1A07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[33.8–84.6]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9F034C4-7E0C-69E0-8DC2-FB8C4B0D9492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3FA5B43-E814-9334-0968-AC11B16DFBE0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EFA060-6842-6F38-0648-E277B03087DB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4978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247903-7BDD-0C00-0086-4967AD6EE6FF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498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3807D8-73E4-588A-1955-9D784CFAC7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18508" cy="1254820"/>
          </a:xfrm>
          <a:prstGeom prst="straightConnector1">
            <a:avLst/>
          </a:prstGeom>
          <a:ln w="36576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158F31-113F-5D5B-0425-55B9C5ADDC3C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643828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-0.015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5F6227-5F99-13EF-4F30-A706A3497861}"/>
              </a:ext>
            </a:extLst>
          </p:cNvPr>
          <p:cNvSpPr txBox="1">
            <a:spLocks noChangeAspect="1"/>
          </p:cNvSpPr>
          <p:nvPr/>
        </p:nvSpPr>
        <p:spPr>
          <a:xfrm>
            <a:off x="3071618" y="2908800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-0.146**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384C28-E79D-C5DA-B454-B69304D33881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0.026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E97408-9A21-6651-E2FB-CC2299217EE8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0.094***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232408-51C9-EA58-76C6-D00DD7BAA104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-0.009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DC13C-3EDA-0CAC-93C4-8D5EBE6B2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22" y="823807"/>
            <a:ext cx="419294" cy="439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1624F-9146-E35B-B72E-B9E8AB399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57" y="1366028"/>
            <a:ext cx="525424" cy="547783"/>
          </a:xfrm>
          <a:prstGeom prst="rect">
            <a:avLst/>
          </a:prstGeom>
        </p:spPr>
      </p:pic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A3329C5A-9997-08F9-E1C5-5D93301AF451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349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74BB74-722B-5B1A-F1F6-15D70E2642CF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0.183***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79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3F0A-A210-5C3D-331E-28AC6416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A12E5B-D08C-CD67-0CB9-F6641E147895}"/>
                  </a:ext>
                </a:extLst>
              </p:cNvPr>
              <p:cNvSpPr/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Body Temperature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[38.5°–40.4°]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A12E5B-D08C-CD67-0CB9-F6641E147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16000"/>
                <a:ext cx="2086984" cy="121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4D2250-419C-6B43-A51B-029DC3992683}"/>
                  </a:ext>
                </a:extLst>
              </p:cNvPr>
              <p:cNvSpPr/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Non-Recumbent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[0.0%–25.0%]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0.47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4D2250-419C-6B43-A51B-029DC3992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2497566"/>
                <a:ext cx="2086984" cy="1215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01AB8F-D17A-B4A8-EF94-7E7B97C17532}"/>
                  </a:ext>
                </a:extLst>
              </p:cNvPr>
              <p:cNvSpPr/>
              <p:nvPr/>
            </p:nvSpPr>
            <p:spPr>
              <a:xfrm>
                <a:off x="5148000" y="4968000"/>
                <a:ext cx="2160000" cy="12156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Heartrate</a:t>
                </a:r>
              </a:p>
              <a:p>
                <a:pPr algn="ctr"/>
                <a:r>
                  <a:rPr lang="en-GB" sz="1600" i="1" dirty="0">
                    <a:solidFill>
                      <a:schemeClr val="tx1"/>
                    </a:solidFill>
                  </a:rPr>
                  <a:t>Range: [32.0–86.0bpm]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0.64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01AB8F-D17A-B4A8-EF94-7E7B97C17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00" y="4968000"/>
                <a:ext cx="2160000" cy="1215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6091605-D338-CD99-5DB7-1935ADB9433D}"/>
              </a:ext>
            </a:extLst>
          </p:cNvPr>
          <p:cNvSpPr/>
          <p:nvPr/>
        </p:nvSpPr>
        <p:spPr>
          <a:xfrm>
            <a:off x="684000" y="2484000"/>
            <a:ext cx="2086984" cy="1215614"/>
          </a:xfrm>
          <a:prstGeom prst="rect">
            <a:avLst/>
          </a:prstGeom>
          <a:noFill/>
          <a:ln w="19050">
            <a:solidFill>
              <a:schemeClr val="tx1">
                <a:alpha val="6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Temperature- Humidity-Index</a:t>
            </a:r>
          </a:p>
          <a:p>
            <a:pPr algn="ctr">
              <a:lnSpc>
                <a:spcPct val="150000"/>
              </a:lnSpc>
            </a:pPr>
            <a:r>
              <a:rPr lang="en-GB" sz="1600" i="1" dirty="0">
                <a:solidFill>
                  <a:schemeClr val="tx1"/>
                </a:solidFill>
              </a:rPr>
              <a:t>Range: [27.7–63.6]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37DAE11-FFD8-7770-5623-BC28F62C102F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2607650" y="-56350"/>
            <a:ext cx="1660193" cy="3420508"/>
          </a:xfrm>
          <a:prstGeom prst="bentConnector2">
            <a:avLst/>
          </a:prstGeom>
          <a:ln w="4241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A54EBCB-9A6F-F2AB-B8FD-32FECC96F5B7}"/>
              </a:ext>
            </a:extLst>
          </p:cNvPr>
          <p:cNvCxnSpPr>
            <a:stCxn id="25" idx="2"/>
            <a:endCxn id="15" idx="1"/>
          </p:cNvCxnSpPr>
          <p:nvPr/>
        </p:nvCxnSpPr>
        <p:spPr>
          <a:xfrm rot="16200000" flipH="1">
            <a:off x="2499650" y="2927456"/>
            <a:ext cx="1876193" cy="3420508"/>
          </a:xfrm>
          <a:prstGeom prst="bentConnector2">
            <a:avLst/>
          </a:prstGeom>
          <a:ln w="19812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E18831-BF34-9154-ED48-63803F4DB77E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2770984" y="3091807"/>
            <a:ext cx="2377016" cy="13566"/>
          </a:xfrm>
          <a:prstGeom prst="straightConnector1">
            <a:avLst/>
          </a:prstGeom>
          <a:ln w="3683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F087BA-3EAA-6608-2771-E8394312E6C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6191492" y="1431614"/>
            <a:ext cx="0" cy="10659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234B10-E5AE-05EF-6032-F82CD12B5897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191492" y="3713180"/>
            <a:ext cx="36508" cy="1254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8CBEBD3-726F-98E2-1304-3C4446E7AE57}"/>
              </a:ext>
            </a:extLst>
          </p:cNvPr>
          <p:cNvSpPr txBox="1">
            <a:spLocks noChangeAspect="1"/>
          </p:cNvSpPr>
          <p:nvPr/>
        </p:nvSpPr>
        <p:spPr>
          <a:xfrm>
            <a:off x="3045738" y="643828"/>
            <a:ext cx="18540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-0.117**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3A07C6-461D-A0BA-AA5F-7CBD706EE099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2908800"/>
            <a:ext cx="17259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-0.095* 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5CFF5D-563F-0DC8-F099-A3069155AEBC}"/>
              </a:ext>
            </a:extLst>
          </p:cNvPr>
          <p:cNvSpPr txBox="1">
            <a:spLocks noChangeAspect="1"/>
          </p:cNvSpPr>
          <p:nvPr/>
        </p:nvSpPr>
        <p:spPr>
          <a:xfrm>
            <a:off x="3132000" y="5395807"/>
            <a:ext cx="1440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0.028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DEC244-392F-A8B0-B72A-740567C6D1BA}"/>
              </a:ext>
            </a:extLst>
          </p:cNvPr>
          <p:cNvSpPr txBox="1">
            <a:spLocks noChangeAspect="1"/>
          </p:cNvSpPr>
          <p:nvPr/>
        </p:nvSpPr>
        <p:spPr>
          <a:xfrm>
            <a:off x="5398984" y="4158785"/>
            <a:ext cx="184869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0.129*** 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4BC208-442D-6896-3906-83DC5739C5FE}"/>
              </a:ext>
            </a:extLst>
          </p:cNvPr>
          <p:cNvSpPr txBox="1">
            <a:spLocks noChangeAspect="1"/>
          </p:cNvSpPr>
          <p:nvPr/>
        </p:nvSpPr>
        <p:spPr>
          <a:xfrm>
            <a:off x="5398985" y="1784590"/>
            <a:ext cx="158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β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-0.060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E298B-DA55-D95D-64F4-54CB5A1F7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69" y="1430156"/>
            <a:ext cx="434862" cy="439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A851B-ED88-76C4-1300-E0883A4FF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22" y="823807"/>
            <a:ext cx="419294" cy="439748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B5512B7-DECB-8DC5-97F2-40AB4050BCCE}"/>
              </a:ext>
            </a:extLst>
          </p:cNvPr>
          <p:cNvCxnSpPr/>
          <p:nvPr/>
        </p:nvCxnSpPr>
        <p:spPr>
          <a:xfrm>
            <a:off x="7234984" y="823807"/>
            <a:ext cx="12700" cy="4752000"/>
          </a:xfrm>
          <a:prstGeom prst="bentConnector3">
            <a:avLst>
              <a:gd name="adj1" fmla="val 9995480"/>
            </a:avLst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08A551-3F7A-796A-FC4B-1356724AAA55}"/>
              </a:ext>
            </a:extLst>
          </p:cNvPr>
          <p:cNvSpPr txBox="1"/>
          <p:nvPr/>
        </p:nvSpPr>
        <p:spPr>
          <a:xfrm>
            <a:off x="7881967" y="2925373"/>
            <a:ext cx="19079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i="1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nl-NL" i="1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NL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0.138**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4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662</Words>
  <Application>Microsoft Macintosh PowerPoint</Application>
  <PresentationFormat>Widescreen</PresentationFormat>
  <Paragraphs>186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 Hall Larenstein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Kuipers, Henry</dc:creator>
  <cp:lastModifiedBy>Merlin Weiss</cp:lastModifiedBy>
  <cp:revision>16</cp:revision>
  <dcterms:created xsi:type="dcterms:W3CDTF">2023-02-06T19:00:23Z</dcterms:created>
  <dcterms:modified xsi:type="dcterms:W3CDTF">2025-04-04T08:46:21Z</dcterms:modified>
</cp:coreProperties>
</file>