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emf" ContentType="image/e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32396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9091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68372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08126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447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7199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3980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067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6625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0033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4984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9110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9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9536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8267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2369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2975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0816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92531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3696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3929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1915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2009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7355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953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892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03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8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image" Target="../media/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image" Target="../media/12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Merlin Jaba Christy.A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3122101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79/asunm136322ca28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VALLIAMMAL COLLEGE FOR WO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5074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739774" y="291147"/>
            <a:ext cx="8937626" cy="37261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</a:t>
            </a: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set: employee dataset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Feature selection: salary base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Data cleaning: missing value , irrelevant 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sorting and filter, gender , employee ID 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and salary.</a:t>
            </a: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Chart: Bar diagram.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6638184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1612563"/>
            <a:ext cx="12192000" cy="36328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32086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3323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The main aim to analysis the employee performance through the salary base. Greater things in business are never done by one person. They are done by a team of people.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22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attrition analysis using excel dashboard </a:t>
            </a:r>
            <a:endParaRPr lang="zh-CN" altLang="en-US" sz="4400" b="1" i="0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2226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068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304800" y="532652"/>
            <a:ext cx="9048750" cy="16738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</a:t>
            </a: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Salary base among the employee from the different sectors are used the excel techniques for the performance analysis.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80059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38200" y="2217064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record in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company.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916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1612563"/>
            <a:ext cx="11430001" cy="340581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458038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3826" y="152400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33400" y="788568"/>
            <a:ext cx="9763125" cy="2727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Sorting-The alphabetic order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Filtering-Remove missing value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Formula-Excel formulas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Graph-Bar diagram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982530" y="2451940"/>
            <a:ext cx="12599" cy="125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2713107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8466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Employee record: salary record of employee in the company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Employee ID      : 1,2,3,4,5,6,7,8,9,10,11,12,13,14,15.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Salary                 : higher and lower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993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5257800"/>
            <a:ext cx="2466975" cy="154304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5922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</a:t>
            </a: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wow factor consists the salary records of </a:t>
            </a:r>
            <a:br>
              <a:rPr lang="zh-CN" altLang="en-US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employee working in the company. I used the</a:t>
            </a:r>
            <a:br>
              <a:rPr lang="zh-CN" altLang="en-US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bar diagram.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aphicFrame>
        <p:nvGraphicFramePr>
          <p:cNvPr id="161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0957" y="1474470"/>
          <a:ext cx="87683" cy="350729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87642"/>
              </a:tblGrid>
              <a:tr h="34963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8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86126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99993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2699">
                <a:tc>
                  <a:txBody>
                    <a:bodyPr/>
                    <a:lstStyle/>
                    <a:p>
                      <a:pPr marL="0" indent="0" algn="l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100" b="0" i="0" u="none" strike="noStrike" kern="0" cap="none" spc="0" baseline="0">
                        <a:solidFill>
                          <a:srgbClr val="000000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7620" marT="7620" marR="7620" marB="0" vert="horz" anchor="b">
                    <a:lnL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12473" y="1584784"/>
            <a:ext cx="5505450" cy="34480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6564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15</cp:revision>
  <dcterms:created xsi:type="dcterms:W3CDTF">2024-03-29T15:07:22Z</dcterms:created>
  <dcterms:modified xsi:type="dcterms:W3CDTF">2024-09-02T04:23:27Z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