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MARY </a:t>
            </a:r>
            <a:r>
              <a:rPr sz="2400" lang="en-US"/>
              <a:t>M</a:t>
            </a:r>
            <a:r>
              <a:rPr sz="2400" lang="en-US"/>
              <a:t>E</a:t>
            </a:r>
            <a:r>
              <a:rPr sz="2400" lang="en-US"/>
              <a:t>R</a:t>
            </a:r>
            <a:r>
              <a:rPr sz="2400" lang="en-US"/>
              <a:t>L</a:t>
            </a:r>
            <a:r>
              <a:rPr sz="2400" lang="en-US"/>
              <a:t>IN</a:t>
            </a:r>
            <a:r>
              <a:rPr sz="2400" lang="en-US"/>
              <a:t>.</a:t>
            </a:r>
            <a:r>
              <a:rPr sz="2400" lang="en-US"/>
              <a:t>J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(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Mahala</a:t>
            </a:r>
            <a:r>
              <a:rPr dirty="0" sz="2400" lang="en-US"/>
              <a:t>shmi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sciences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739775" y="291147"/>
            <a:ext cx="403409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"/>
          <p:cNvSpPr txBox="1"/>
          <p:nvPr/>
        </p:nvSpPr>
        <p:spPr>
          <a:xfrm rot="21600000">
            <a:off x="413405" y="1808474"/>
            <a:ext cx="9056945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Data Collection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 Downloaded the data from edunet student’s dashboard.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Feature Collection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 Highlighted data which is required using the fill option.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Data Cleaning: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 Identified the missing values using conditional formatting.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 Removed / Filtered the missing data using filter-filter by colour.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Performance level:</a:t>
            </a:r>
            <a:endParaRPr sz="20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 Performance Analysis is based on Department type is filtered by gender( Male employees)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 txBox="1"/>
          <p:nvPr/>
        </p:nvSpPr>
        <p:spPr>
          <a:xfrm>
            <a:off x="869532" y="480060"/>
            <a:ext cx="8936094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Summary:
  Pivot table is created to summaries the data.
  Row labels- it is considered as department type.
  Column labels- describe the performance level.
  Filter – By gender where I perfered the male employees in this data.
  Values – To make a count used first name for count of employees in each field.
Visualization:
  Used the graph chart to analyze the employees (in units) in the department type category.
  Used the Bar diagram to analyze the employees overall percentage in the department type category.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15821" y="1984341"/>
            <a:ext cx="7590256" cy="430282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365198" y="2080259"/>
            <a:ext cx="7291597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fore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her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ere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in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other </a:t>
            </a:r>
            <a:r>
              <a:rPr sz="2800" lang="en-US">
                <a:solidFill>
                  <a:srgbClr val="000000"/>
                </a:solidFill>
              </a:rPr>
              <a:t>department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uction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icient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ective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other </a:t>
            </a:r>
            <a:r>
              <a:rPr sz="2800" lang="en-US">
                <a:solidFill>
                  <a:srgbClr val="000000"/>
                </a:solidFill>
              </a:rPr>
              <a:t>department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8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455717" y="2423159"/>
            <a:ext cx="779268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nalysis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vel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rovement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ctive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ision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 rot="21553904">
            <a:off x="684491" y="159540"/>
            <a:ext cx="5289493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728229" y="1054735"/>
            <a:ext cx="7872846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719624" y="1857375"/>
            <a:ext cx="7290382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port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trics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rformance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>
            <a:off x="199410" y="2318904"/>
            <a:ext cx="5143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"/>
          <p:cNvSpPr txBox="1"/>
          <p:nvPr/>
        </p:nvSpPr>
        <p:spPr>
          <a:xfrm>
            <a:off x="2819399" y="2232313"/>
            <a:ext cx="5818409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✓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92" name=""/>
          <p:cNvSpPr txBox="1"/>
          <p:nvPr/>
        </p:nvSpPr>
        <p:spPr>
          <a:xfrm>
            <a:off x="1065319" y="1574222"/>
            <a:ext cx="612101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•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ber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1" name="TextBox 8"/>
          <p:cNvSpPr txBox="1"/>
          <p:nvPr/>
        </p:nvSpPr>
        <p:spPr>
          <a:xfrm>
            <a:off x="3314697" y="2354703"/>
            <a:ext cx="7962519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vel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eb68c044a06343e8aa106f264d445f43</vt:lpwstr>
  </property>
</Properties>
</file>