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91" r:id="rId1"/>
    <p:sldMasterId id="2147483700" r:id="rId2"/>
  </p:sldMasterIdLst>
  <p:notesMasterIdLst>
    <p:notesMasterId r:id="rId9"/>
  </p:notesMasterIdLst>
  <p:sldIdLst>
    <p:sldId id="256" r:id="rId3"/>
    <p:sldId id="341" r:id="rId4"/>
    <p:sldId id="303" r:id="rId5"/>
    <p:sldId id="313" r:id="rId6"/>
    <p:sldId id="337" r:id="rId7"/>
    <p:sldId id="33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12B8FC"/>
    <a:srgbClr val="38B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02B037-49BA-4BA1-B8F9-F7438CB97504}">
  <a:tblStyle styleId="{2302B037-49BA-4BA1-B8F9-F7438CB975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473" autoAdjust="0"/>
  </p:normalViewPr>
  <p:slideViewPr>
    <p:cSldViewPr>
      <p:cViewPr varScale="1">
        <p:scale>
          <a:sx n="97" d="100"/>
          <a:sy n="97" d="100"/>
        </p:scale>
        <p:origin x="821" y="77"/>
      </p:cViewPr>
      <p:guideLst>
        <p:guide orient="horz" pos="1620"/>
        <p:guide pos="2880"/>
      </p:guideLst>
    </p:cSldViewPr>
  </p:slideViewPr>
  <p:outlineViewPr>
    <p:cViewPr>
      <p:scale>
        <a:sx n="33" d="100"/>
        <a:sy n="33" d="100"/>
      </p:scale>
      <p:origin x="0" y="70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600128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000" y="747750"/>
            <a:ext cx="3648000" cy="3648000"/>
          </a:xfrm>
          <a:prstGeom prst="ellipse">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r>
              <a:rPr lang="en-US"/>
              <a:t>Click to edit Master title style</a:t>
            </a:r>
            <a:endParaRPr/>
          </a:p>
        </p:txBody>
      </p:sp>
    </p:spTree>
    <p:extLst>
      <p:ext uri="{BB962C8B-B14F-4D97-AF65-F5344CB8AC3E}">
        <p14:creationId xmlns:p14="http://schemas.microsoft.com/office/powerpoint/2010/main" val="30170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3"/>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748000" y="747750"/>
            <a:ext cx="3648000" cy="3648000"/>
          </a:xfrm>
          <a:prstGeom prst="ellipse">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r>
              <a:rPr lang="en-US"/>
              <a:t>Click to edit Master title style</a:t>
            </a:r>
            <a:endParaRPr/>
          </a:p>
        </p:txBody>
      </p:sp>
    </p:spTree>
    <p:extLst>
      <p:ext uri="{BB962C8B-B14F-4D97-AF65-F5344CB8AC3E}">
        <p14:creationId xmlns:p14="http://schemas.microsoft.com/office/powerpoint/2010/main" val="350953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title" preserve="1">
  <p:cSld name="Subtitle">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2525575" y="525325"/>
            <a:ext cx="4092900" cy="4092900"/>
          </a:xfrm>
          <a:prstGeom prst="diamond">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subTitle" idx="1"/>
          </p:nvPr>
        </p:nvSpPr>
        <p:spPr>
          <a:xfrm>
            <a:off x="3009350" y="2573875"/>
            <a:ext cx="3086700" cy="2044500"/>
          </a:xfrm>
          <a:prstGeom prst="rect">
            <a:avLst/>
          </a:prstGeom>
          <a:noFill/>
          <a:ln>
            <a:noFill/>
          </a:ln>
        </p:spPr>
        <p:txBody>
          <a:bodyPr spcFirstLastPara="1" wrap="square" lIns="91425" tIns="91425" rIns="91425" bIns="91425" anchor="t" anchorCtr="0"/>
          <a:lstStyle>
            <a:lvl1pPr lvl="0"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a:r>
              <a:rPr lang="en-US"/>
              <a:t>Click to edit Master subtitle style</a:t>
            </a:r>
            <a:endParaRPr/>
          </a:p>
        </p:txBody>
      </p:sp>
      <p:sp>
        <p:nvSpPr>
          <p:cNvPr id="73" name="Google Shape;73;p14"/>
          <p:cNvSpPr txBox="1">
            <a:spLocks noGrp="1"/>
          </p:cNvSpPr>
          <p:nvPr>
            <p:ph type="title"/>
          </p:nvPr>
        </p:nvSpPr>
        <p:spPr>
          <a:xfrm>
            <a:off x="3048000" y="529375"/>
            <a:ext cx="3048000" cy="2044500"/>
          </a:xfrm>
          <a:prstGeom prst="rect">
            <a:avLst/>
          </a:prstGeom>
          <a:noFill/>
          <a:ln>
            <a:noFill/>
          </a:ln>
        </p:spPr>
        <p:txBody>
          <a:bodyPr spcFirstLastPara="1" wrap="square" lIns="91425" tIns="91425" rIns="91425" bIns="91425" anchor="b" anchorCtr="0"/>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r>
              <a:rPr lang="en-US"/>
              <a:t>Click to edit Master title style</a:t>
            </a:r>
            <a:endParaRPr/>
          </a:p>
        </p:txBody>
      </p:sp>
      <p:sp>
        <p:nvSpPr>
          <p:cNvPr id="74" name="Google Shape;7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03803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reserve="1">
  <p:cSld name="Quote">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150" y="1790100"/>
            <a:ext cx="9144000" cy="15633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a:spLocks noGrp="1"/>
          </p:cNvSpPr>
          <p:nvPr>
            <p:ph type="body" idx="1"/>
          </p:nvPr>
        </p:nvSpPr>
        <p:spPr>
          <a:xfrm>
            <a:off x="1964225" y="2161800"/>
            <a:ext cx="5215500" cy="819900"/>
          </a:xfrm>
          <a:prstGeom prst="rect">
            <a:avLst/>
          </a:prstGeom>
          <a:noFill/>
          <a:ln>
            <a:noFill/>
          </a:ln>
        </p:spPr>
        <p:txBody>
          <a:bodyPr spcFirstLastPara="1" wrap="square" lIns="91425" tIns="91425" rIns="91425" bIns="91425" anchor="ctr" anchorCtr="0"/>
          <a:lstStyle>
            <a:lvl1pPr marL="457200" lvl="0"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1pPr>
            <a:lvl2pPr marL="914400" lvl="1"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2pPr>
            <a:lvl3pPr marL="1371600" lvl="2"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3pPr>
            <a:lvl4pPr marL="1828800" lvl="3"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4pPr>
            <a:lvl5pPr marL="2286000" lvl="4"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5pPr>
            <a:lvl6pPr marL="2743200" lvl="5"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6pPr>
            <a:lvl7pPr marL="3200400" lvl="6"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7pPr>
            <a:lvl8pPr marL="3657600" lvl="7"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8pPr>
            <a:lvl9pPr marL="4114800" lvl="8"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9pPr>
          </a:lstStyle>
          <a:p>
            <a:pPr lvl="0"/>
            <a:r>
              <a:rPr lang="en-US"/>
              <a:t>Click to edit Master text styles</a:t>
            </a:r>
          </a:p>
        </p:txBody>
      </p:sp>
      <p:sp>
        <p:nvSpPr>
          <p:cNvPr id="79" name="Google Shape;79;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Georgia"/>
                <a:ea typeface="Georgia"/>
                <a:cs typeface="Georgia"/>
                <a:sym typeface="Georgia"/>
              </a:defRPr>
            </a:lvl1pPr>
            <a:lvl2pPr lvl="1">
              <a:buNone/>
              <a:defRPr>
                <a:latin typeface="Georgia"/>
                <a:ea typeface="Georgia"/>
                <a:cs typeface="Georgia"/>
                <a:sym typeface="Georgia"/>
              </a:defRPr>
            </a:lvl2pPr>
            <a:lvl3pPr lvl="2">
              <a:buNone/>
              <a:defRPr>
                <a:latin typeface="Georgia"/>
                <a:ea typeface="Georgia"/>
                <a:cs typeface="Georgia"/>
                <a:sym typeface="Georgia"/>
              </a:defRPr>
            </a:lvl3pPr>
            <a:lvl4pPr lvl="3">
              <a:buNone/>
              <a:defRPr>
                <a:latin typeface="Georgia"/>
                <a:ea typeface="Georgia"/>
                <a:cs typeface="Georgia"/>
                <a:sym typeface="Georgia"/>
              </a:defRPr>
            </a:lvl4pPr>
            <a:lvl5pPr lvl="4">
              <a:buNone/>
              <a:defRPr>
                <a:latin typeface="Georgia"/>
                <a:ea typeface="Georgia"/>
                <a:cs typeface="Georgia"/>
                <a:sym typeface="Georgia"/>
              </a:defRPr>
            </a:lvl5pPr>
            <a:lvl6pPr lvl="5">
              <a:buNone/>
              <a:defRPr>
                <a:latin typeface="Georgia"/>
                <a:ea typeface="Georgia"/>
                <a:cs typeface="Georgia"/>
                <a:sym typeface="Georgia"/>
              </a:defRPr>
            </a:lvl6pPr>
            <a:lvl7pPr lvl="6">
              <a:buNone/>
              <a:defRPr>
                <a:latin typeface="Georgia"/>
                <a:ea typeface="Georgia"/>
                <a:cs typeface="Georgia"/>
                <a:sym typeface="Georgia"/>
              </a:defRPr>
            </a:lvl7pPr>
            <a:lvl8pPr lvl="7">
              <a:buNone/>
              <a:defRPr>
                <a:latin typeface="Georgia"/>
                <a:ea typeface="Georgia"/>
                <a:cs typeface="Georgia"/>
                <a:sym typeface="Georgia"/>
              </a:defRPr>
            </a:lvl8pPr>
            <a:lvl9pPr lvl="8">
              <a:buNone/>
              <a:defRPr>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254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r>
              <a:rPr lang="en-US"/>
              <a:t>Click to edit Master title style</a:t>
            </a:r>
            <a:endParaRPr/>
          </a:p>
        </p:txBody>
      </p:sp>
      <p:sp>
        <p:nvSpPr>
          <p:cNvPr id="84" name="Google Shape;84;p16"/>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pPr lvl="0"/>
            <a:r>
              <a:rPr lang="en-US"/>
              <a:t>Click to edit Master text styles</a:t>
            </a:r>
          </a:p>
        </p:txBody>
      </p:sp>
      <p:sp>
        <p:nvSpPr>
          <p:cNvPr id="85" name="Google Shape;8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90273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half" preserve="1">
  <p:cSld name="Title + 1 column half">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p:nvPr/>
        </p:nvSpPr>
        <p:spPr>
          <a:xfrm>
            <a:off x="4572000" y="0"/>
            <a:ext cx="45720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a:spLocks noGrp="1"/>
          </p:cNvSpPr>
          <p:nvPr>
            <p:ph type="title"/>
          </p:nvPr>
        </p:nvSpPr>
        <p:spPr>
          <a:xfrm>
            <a:off x="5128375" y="302375"/>
            <a:ext cx="34932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r>
              <a:rPr lang="en-US"/>
              <a:t>Click to edit Master title style</a:t>
            </a:r>
            <a:endParaRPr/>
          </a:p>
        </p:txBody>
      </p:sp>
      <p:sp>
        <p:nvSpPr>
          <p:cNvPr id="89" name="Google Shape;89;p17"/>
          <p:cNvSpPr txBox="1">
            <a:spLocks noGrp="1"/>
          </p:cNvSpPr>
          <p:nvPr>
            <p:ph type="body" idx="1"/>
          </p:nvPr>
        </p:nvSpPr>
        <p:spPr>
          <a:xfrm>
            <a:off x="5128482" y="1509475"/>
            <a:ext cx="3493200" cy="3125100"/>
          </a:xfrm>
          <a:prstGeom prst="rect">
            <a:avLst/>
          </a:prstGeom>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pPr lvl="0"/>
            <a:r>
              <a:rPr lang="en-US"/>
              <a:t>Click to edit Master text styles</a:t>
            </a:r>
          </a:p>
        </p:txBody>
      </p:sp>
      <p:sp>
        <p:nvSpPr>
          <p:cNvPr id="90" name="Google Shape;9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5771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18"/>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r>
              <a:rPr lang="en-US"/>
              <a:t>Click to edit Master title style</a:t>
            </a:r>
            <a:endParaRPr/>
          </a:p>
        </p:txBody>
      </p:sp>
      <p:sp>
        <p:nvSpPr>
          <p:cNvPr id="95" name="Google Shape;95;p18"/>
          <p:cNvSpPr txBox="1">
            <a:spLocks noGrp="1"/>
          </p:cNvSpPr>
          <p:nvPr>
            <p:ph type="body" idx="1"/>
          </p:nvPr>
        </p:nvSpPr>
        <p:spPr>
          <a:xfrm>
            <a:off x="2902950" y="1509475"/>
            <a:ext cx="2780700" cy="3125100"/>
          </a:xfrm>
          <a:prstGeom prst="rect">
            <a:avLst/>
          </a:prstGeom>
          <a:noFill/>
          <a:ln>
            <a:noFill/>
          </a:ln>
        </p:spPr>
        <p:txBody>
          <a:bodyPr spcFirstLastPara="1" wrap="square" lIns="91425" tIns="91425" rIns="91425" bIns="91425" anchor="t" anchorCtr="0"/>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pPr lvl="0"/>
            <a:r>
              <a:rPr lang="en-US"/>
              <a:t>Click to edit Master text styles</a:t>
            </a:r>
          </a:p>
        </p:txBody>
      </p:sp>
      <p:sp>
        <p:nvSpPr>
          <p:cNvPr id="96" name="Google Shape;96;p18"/>
          <p:cNvSpPr txBox="1">
            <a:spLocks noGrp="1"/>
          </p:cNvSpPr>
          <p:nvPr>
            <p:ph type="body" idx="2"/>
          </p:nvPr>
        </p:nvSpPr>
        <p:spPr>
          <a:xfrm>
            <a:off x="5840729" y="1509475"/>
            <a:ext cx="2780700" cy="3125100"/>
          </a:xfrm>
          <a:prstGeom prst="rect">
            <a:avLst/>
          </a:prstGeom>
          <a:noFill/>
          <a:ln>
            <a:noFill/>
          </a:ln>
        </p:spPr>
        <p:txBody>
          <a:bodyPr spcFirstLastPara="1" wrap="square" lIns="91425" tIns="91425" rIns="91425" bIns="91425" anchor="t" anchorCtr="0"/>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pPr lvl="0"/>
            <a:r>
              <a:rPr lang="en-US"/>
              <a:t>Click to edit Master text styles</a:t>
            </a:r>
          </a:p>
        </p:txBody>
      </p:sp>
      <p:sp>
        <p:nvSpPr>
          <p:cNvPr id="97" name="Google Shape;97;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764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9"/>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txBox="1">
            <a:spLocks noGrp="1"/>
          </p:cNvSpPr>
          <p:nvPr>
            <p:ph type="body" idx="1"/>
          </p:nvPr>
        </p:nvSpPr>
        <p:spPr>
          <a:xfrm>
            <a:off x="2902775" y="1538525"/>
            <a:ext cx="1914900" cy="3387000"/>
          </a:xfrm>
          <a:prstGeom prst="rect">
            <a:avLst/>
          </a:prstGeom>
          <a:noFill/>
          <a:ln>
            <a:noFill/>
          </a:ln>
        </p:spPr>
        <p:txBody>
          <a:bodyPr spcFirstLastPara="1" wrap="square" lIns="91425" tIns="91425" rIns="91425" bIns="91425" anchor="t" anchorCtr="0"/>
          <a:lstStyle>
            <a:lvl1pPr marL="457200" lvl="0"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marL="914400" lvl="1"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marL="1371600" lvl="2"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marL="1828800" lvl="3"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marL="2286000" lvl="4"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marL="2743200" lvl="5"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marL="3200400" lvl="6"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marL="3657600" lvl="7"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marL="4114800" lvl="8"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a:pPr lvl="0"/>
            <a:r>
              <a:rPr lang="en-US"/>
              <a:t>Click to edit Master text styles</a:t>
            </a:r>
          </a:p>
        </p:txBody>
      </p:sp>
      <p:sp>
        <p:nvSpPr>
          <p:cNvPr id="102" name="Google Shape;102;p19"/>
          <p:cNvSpPr txBox="1">
            <a:spLocks noGrp="1"/>
          </p:cNvSpPr>
          <p:nvPr>
            <p:ph type="body" idx="2"/>
          </p:nvPr>
        </p:nvSpPr>
        <p:spPr>
          <a:xfrm>
            <a:off x="4915914" y="1538525"/>
            <a:ext cx="1914900" cy="3387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n-US"/>
              <a:t>Click to edit Master text styles</a:t>
            </a:r>
          </a:p>
        </p:txBody>
      </p:sp>
      <p:sp>
        <p:nvSpPr>
          <p:cNvPr id="103" name="Google Shape;103;p19"/>
          <p:cNvSpPr txBox="1">
            <a:spLocks noGrp="1"/>
          </p:cNvSpPr>
          <p:nvPr>
            <p:ph type="body" idx="3"/>
          </p:nvPr>
        </p:nvSpPr>
        <p:spPr>
          <a:xfrm>
            <a:off x="6929053" y="1538525"/>
            <a:ext cx="1914900" cy="3387000"/>
          </a:xfrm>
          <a:prstGeom prst="rect">
            <a:avLst/>
          </a:prstGeom>
          <a:noFill/>
          <a:ln>
            <a:noFill/>
          </a:ln>
        </p:spPr>
        <p:txBody>
          <a:bodyPr spcFirstLastPara="1" wrap="square" lIns="91425" tIns="91425" rIns="91425" bIns="91425" anchor="t" anchorCtr="0"/>
          <a:lstStyle>
            <a:lvl1pPr marL="457200" lvl="0"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marL="914400" lvl="1"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marL="1371600" lvl="2"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marL="1828800" lvl="3"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marL="2286000" lvl="4"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marL="2743200" lvl="5"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marL="3200400" lvl="6"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marL="3657600" lvl="7"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marL="4114800" lvl="8" indent="-3175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a:pPr lvl="0"/>
            <a:r>
              <a:rPr lang="en-US"/>
              <a:t>Click to edit Master text styles</a:t>
            </a:r>
          </a:p>
        </p:txBody>
      </p:sp>
      <p:sp>
        <p:nvSpPr>
          <p:cNvPr id="104" name="Google Shape;104;p19"/>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r>
              <a:rPr lang="en-US"/>
              <a:t>Click to edit Master title style</a:t>
            </a:r>
            <a:endParaRPr/>
          </a:p>
        </p:txBody>
      </p:sp>
      <p:sp>
        <p:nvSpPr>
          <p:cNvPr id="105" name="Google Shape;10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58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0"/>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1190100" y="0"/>
            <a:ext cx="6763800" cy="8574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title"/>
          </p:nvPr>
        </p:nvSpPr>
        <p:spPr>
          <a:xfrm>
            <a:off x="1190100" y="302375"/>
            <a:ext cx="6763800" cy="503100"/>
          </a:xfrm>
          <a:prstGeom prst="rect">
            <a:avLst/>
          </a:prstGeom>
        </p:spPr>
        <p:txBody>
          <a:bodyPr spcFirstLastPara="1" wrap="square" lIns="91425" tIns="91425" rIns="91425" bIns="91425" anchor="t" anchorCtr="0"/>
          <a:lstStyle>
            <a:lvl1pPr lvl="0" algn="ctr" rtl="0">
              <a:spcBef>
                <a:spcPts val="0"/>
              </a:spcBef>
              <a:spcAft>
                <a:spcPts val="0"/>
              </a:spcAft>
              <a:buNone/>
              <a:defRPr sz="1800" b="1">
                <a:solidFill>
                  <a:srgbClr val="FFFFFF"/>
                </a:solidFill>
                <a:latin typeface="Muli"/>
                <a:ea typeface="Muli"/>
                <a:cs typeface="Muli"/>
                <a:sym typeface="Muli"/>
              </a:defRPr>
            </a:lvl1pPr>
            <a:lvl2pPr lvl="1" algn="ctr" rtl="0">
              <a:spcBef>
                <a:spcPts val="0"/>
              </a:spcBef>
              <a:spcAft>
                <a:spcPts val="0"/>
              </a:spcAft>
              <a:buNone/>
              <a:defRPr sz="1800" b="1">
                <a:solidFill>
                  <a:srgbClr val="FFFFFF"/>
                </a:solidFill>
                <a:latin typeface="Muli"/>
                <a:ea typeface="Muli"/>
                <a:cs typeface="Muli"/>
                <a:sym typeface="Muli"/>
              </a:defRPr>
            </a:lvl2pPr>
            <a:lvl3pPr lvl="2" algn="ctr" rtl="0">
              <a:spcBef>
                <a:spcPts val="0"/>
              </a:spcBef>
              <a:spcAft>
                <a:spcPts val="0"/>
              </a:spcAft>
              <a:buNone/>
              <a:defRPr sz="1800" b="1">
                <a:solidFill>
                  <a:srgbClr val="FFFFFF"/>
                </a:solidFill>
                <a:latin typeface="Muli"/>
                <a:ea typeface="Muli"/>
                <a:cs typeface="Muli"/>
                <a:sym typeface="Muli"/>
              </a:defRPr>
            </a:lvl3pPr>
            <a:lvl4pPr lvl="3" algn="ctr" rtl="0">
              <a:spcBef>
                <a:spcPts val="0"/>
              </a:spcBef>
              <a:spcAft>
                <a:spcPts val="0"/>
              </a:spcAft>
              <a:buNone/>
              <a:defRPr sz="1800" b="1">
                <a:solidFill>
                  <a:srgbClr val="FFFFFF"/>
                </a:solidFill>
                <a:latin typeface="Muli"/>
                <a:ea typeface="Muli"/>
                <a:cs typeface="Muli"/>
                <a:sym typeface="Muli"/>
              </a:defRPr>
            </a:lvl4pPr>
            <a:lvl5pPr lvl="4" algn="ctr" rtl="0">
              <a:spcBef>
                <a:spcPts val="0"/>
              </a:spcBef>
              <a:spcAft>
                <a:spcPts val="0"/>
              </a:spcAft>
              <a:buNone/>
              <a:defRPr sz="1800" b="1">
                <a:solidFill>
                  <a:srgbClr val="FFFFFF"/>
                </a:solidFill>
                <a:latin typeface="Muli"/>
                <a:ea typeface="Muli"/>
                <a:cs typeface="Muli"/>
                <a:sym typeface="Muli"/>
              </a:defRPr>
            </a:lvl5pPr>
            <a:lvl6pPr lvl="5" algn="ctr" rtl="0">
              <a:spcBef>
                <a:spcPts val="0"/>
              </a:spcBef>
              <a:spcAft>
                <a:spcPts val="0"/>
              </a:spcAft>
              <a:buNone/>
              <a:defRPr sz="1800" b="1">
                <a:solidFill>
                  <a:srgbClr val="FFFFFF"/>
                </a:solidFill>
                <a:latin typeface="Muli"/>
                <a:ea typeface="Muli"/>
                <a:cs typeface="Muli"/>
                <a:sym typeface="Muli"/>
              </a:defRPr>
            </a:lvl6pPr>
            <a:lvl7pPr lvl="6" algn="ctr" rtl="0">
              <a:spcBef>
                <a:spcPts val="0"/>
              </a:spcBef>
              <a:spcAft>
                <a:spcPts val="0"/>
              </a:spcAft>
              <a:buNone/>
              <a:defRPr sz="1800" b="1">
                <a:solidFill>
                  <a:srgbClr val="FFFFFF"/>
                </a:solidFill>
                <a:latin typeface="Muli"/>
                <a:ea typeface="Muli"/>
                <a:cs typeface="Muli"/>
                <a:sym typeface="Muli"/>
              </a:defRPr>
            </a:lvl7pPr>
            <a:lvl8pPr lvl="7" algn="ctr" rtl="0">
              <a:spcBef>
                <a:spcPts val="0"/>
              </a:spcBef>
              <a:spcAft>
                <a:spcPts val="0"/>
              </a:spcAft>
              <a:buNone/>
              <a:defRPr sz="1800" b="1">
                <a:solidFill>
                  <a:srgbClr val="FFFFFF"/>
                </a:solidFill>
                <a:latin typeface="Muli"/>
                <a:ea typeface="Muli"/>
                <a:cs typeface="Muli"/>
                <a:sym typeface="Muli"/>
              </a:defRPr>
            </a:lvl8pPr>
            <a:lvl9pPr lvl="8" algn="ctr" rtl="0">
              <a:spcBef>
                <a:spcPts val="0"/>
              </a:spcBef>
              <a:spcAft>
                <a:spcPts val="0"/>
              </a:spcAft>
              <a:buNone/>
              <a:defRPr sz="1800" b="1">
                <a:solidFill>
                  <a:srgbClr val="FFFFFF"/>
                </a:solidFill>
                <a:latin typeface="Muli"/>
                <a:ea typeface="Muli"/>
                <a:cs typeface="Muli"/>
                <a:sym typeface="Muli"/>
              </a:defRPr>
            </a:lvl9pPr>
          </a:lstStyle>
          <a:p>
            <a:r>
              <a:rPr lang="en-US"/>
              <a:t>Click to edit Master title style</a:t>
            </a:r>
            <a:endParaRPr/>
          </a:p>
        </p:txBody>
      </p:sp>
      <p:sp>
        <p:nvSpPr>
          <p:cNvPr id="110" name="Google Shape;110;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95005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reserve="1">
  <p:cSld name="Caption">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21"/>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1190100" y="4470400"/>
            <a:ext cx="6763800" cy="6732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body" idx="1"/>
          </p:nvPr>
        </p:nvSpPr>
        <p:spPr>
          <a:xfrm>
            <a:off x="1190100" y="4470500"/>
            <a:ext cx="6763800" cy="673200"/>
          </a:xfrm>
          <a:prstGeom prst="rect">
            <a:avLst/>
          </a:prstGeom>
          <a:noFill/>
          <a:ln>
            <a:noFill/>
          </a:ln>
        </p:spPr>
        <p:txBody>
          <a:bodyPr spcFirstLastPara="1" wrap="square" lIns="91425" tIns="91425" rIns="91425" bIns="91425" anchor="ctr" anchorCtr="0"/>
          <a:lstStyle>
            <a:lvl1pPr marL="457200" lvl="0" indent="-228600" algn="ctr" rtl="0">
              <a:spcBef>
                <a:spcPts val="360"/>
              </a:spcBef>
              <a:spcAft>
                <a:spcPts val="0"/>
              </a:spcAft>
              <a:buClr>
                <a:srgbClr val="FFFFFF"/>
              </a:buClr>
              <a:buSzPts val="1400"/>
              <a:buFont typeface="Muli"/>
              <a:buNone/>
              <a:defRPr>
                <a:solidFill>
                  <a:srgbClr val="FFFFFF"/>
                </a:solidFill>
                <a:latin typeface="Muli"/>
                <a:ea typeface="Muli"/>
                <a:cs typeface="Muli"/>
                <a:sym typeface="Muli"/>
              </a:defRPr>
            </a:lvl1pPr>
          </a:lstStyle>
          <a:p>
            <a:pPr lvl="0"/>
            <a:r>
              <a:rPr lang="en-US"/>
              <a:t>Click to edit Master text styles</a:t>
            </a:r>
          </a:p>
        </p:txBody>
      </p:sp>
      <p:sp>
        <p:nvSpPr>
          <p:cNvPr id="115" name="Google Shape;11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2444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3362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r>
              <a:rPr lang="en-US"/>
              <a:t>Click to edit Master title style</a:t>
            </a:r>
            <a:endParaRPr/>
          </a:p>
        </p:txBody>
      </p:sp>
      <p:sp>
        <p:nvSpPr>
          <p:cNvPr id="27" name="Google Shape;27;p5"/>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pPr lvl="0"/>
            <a:r>
              <a:rPr lang="en-US"/>
              <a:t>Click to edit Master text styles</a:t>
            </a:r>
          </a:p>
        </p:txBody>
      </p:sp>
      <p:sp>
        <p:nvSpPr>
          <p:cNvPr id="28" name="Google Shape;28;p5"/>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16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0520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0"/>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a:off x="1190100" y="4470400"/>
            <a:ext cx="6763800" cy="6732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body" idx="1"/>
          </p:nvPr>
        </p:nvSpPr>
        <p:spPr>
          <a:xfrm>
            <a:off x="1190100" y="4470500"/>
            <a:ext cx="6763800" cy="673200"/>
          </a:xfrm>
          <a:prstGeom prst="rect">
            <a:avLst/>
          </a:prstGeom>
          <a:noFill/>
          <a:ln>
            <a:noFill/>
          </a:ln>
        </p:spPr>
        <p:txBody>
          <a:bodyPr spcFirstLastPara="1" wrap="square" lIns="91425" tIns="91425" rIns="91425" bIns="91425" anchor="ctr" anchorCtr="0"/>
          <a:lstStyle>
            <a:lvl1pPr marL="457200" lvl="0" indent="-228600" algn="ctr">
              <a:spcBef>
                <a:spcPts val="360"/>
              </a:spcBef>
              <a:spcAft>
                <a:spcPts val="0"/>
              </a:spcAft>
              <a:buClr>
                <a:srgbClr val="FFFFFF"/>
              </a:buClr>
              <a:buSzPts val="1400"/>
              <a:buFont typeface="Muli"/>
              <a:buNone/>
              <a:defRPr>
                <a:solidFill>
                  <a:srgbClr val="FFFFFF"/>
                </a:solidFill>
                <a:latin typeface="Muli"/>
                <a:ea typeface="Muli"/>
                <a:cs typeface="Muli"/>
                <a:sym typeface="Muli"/>
              </a:defRPr>
            </a:lvl1pPr>
          </a:lstStyle>
          <a:p>
            <a:pPr lvl="0"/>
            <a:r>
              <a:rPr lang="en-US"/>
              <a:t>Click to edit Master text styles</a:t>
            </a:r>
          </a:p>
        </p:txBody>
      </p:sp>
      <p:sp>
        <p:nvSpPr>
          <p:cNvPr id="58" name="Google Shape;58;p10"/>
          <p:cNvSpPr txBox="1">
            <a:spLocks noGrp="1"/>
          </p:cNvSpPr>
          <p:nvPr>
            <p:ph type="sldNum" idx="12"/>
          </p:nvPr>
        </p:nvSpPr>
        <p:spPr>
          <a:xfrm>
            <a:off x="4297650" y="4934650"/>
            <a:ext cx="548700" cy="208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561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18E7-6B4D-ABB4-B8D5-FFF3F4B685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DEE70B-F571-3FFC-F4F3-CD98936737F9}"/>
              </a:ext>
            </a:extLst>
          </p:cNvPr>
          <p:cNvSpPr>
            <a:spLocks noGrp="1"/>
          </p:cNvSpPr>
          <p:nvPr>
            <p:ph type="dt" sz="half" idx="10"/>
          </p:nvPr>
        </p:nvSpPr>
        <p:spPr/>
        <p:txBody>
          <a:bodyPr/>
          <a:lstStyle/>
          <a:p>
            <a:fld id="{489395A5-1E87-4140-8DD2-6033A5472AFE}" type="datetimeFigureOut">
              <a:rPr lang="en-IN" smtClean="0"/>
              <a:t>11-10-2023</a:t>
            </a:fld>
            <a:endParaRPr lang="en-IN"/>
          </a:p>
        </p:txBody>
      </p:sp>
      <p:sp>
        <p:nvSpPr>
          <p:cNvPr id="4" name="Footer Placeholder 3">
            <a:extLst>
              <a:ext uri="{FF2B5EF4-FFF2-40B4-BE49-F238E27FC236}">
                <a16:creationId xmlns:a16="http://schemas.microsoft.com/office/drawing/2014/main" id="{3F23785B-01D2-FB51-EB13-4F65DA7C75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B73579-1A22-8CA0-7D41-DAD2FA6002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51290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4" name="Google Shape;94;p18"/>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95" name="Google Shape;95;p18"/>
          <p:cNvSpPr txBox="1">
            <a:spLocks noGrp="1"/>
          </p:cNvSpPr>
          <p:nvPr>
            <p:ph type="body" idx="1"/>
          </p:nvPr>
        </p:nvSpPr>
        <p:spPr>
          <a:xfrm>
            <a:off x="2902950" y="1509475"/>
            <a:ext cx="2780700" cy="3125100"/>
          </a:xfrm>
          <a:prstGeom prst="rect">
            <a:avLst/>
          </a:prstGeom>
          <a:noFill/>
          <a:ln>
            <a:noFill/>
          </a:ln>
        </p:spPr>
        <p:txBody>
          <a:bodyPr spcFirstLastPara="1" wrap="square" lIns="91425" tIns="91425" rIns="91425" bIns="91425" anchor="t" anchorCtr="0"/>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96" name="Google Shape;96;p18"/>
          <p:cNvSpPr txBox="1">
            <a:spLocks noGrp="1"/>
          </p:cNvSpPr>
          <p:nvPr>
            <p:ph type="body" idx="2"/>
          </p:nvPr>
        </p:nvSpPr>
        <p:spPr>
          <a:xfrm>
            <a:off x="5840729" y="1509475"/>
            <a:ext cx="2780700" cy="3125100"/>
          </a:xfrm>
          <a:prstGeom prst="rect">
            <a:avLst/>
          </a:prstGeom>
          <a:noFill/>
          <a:ln>
            <a:noFill/>
          </a:ln>
        </p:spPr>
        <p:txBody>
          <a:bodyPr spcFirstLastPara="1" wrap="square" lIns="91425" tIns="91425" rIns="91425" bIns="91425" anchor="t" anchorCtr="0"/>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97" name="Google Shape;97;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601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half">
  <p:cSld name="Title + 1 column half">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8" name="Google Shape;88;p17"/>
          <p:cNvSpPr txBox="1">
            <a:spLocks noGrp="1"/>
          </p:cNvSpPr>
          <p:nvPr>
            <p:ph type="title"/>
          </p:nvPr>
        </p:nvSpPr>
        <p:spPr>
          <a:xfrm>
            <a:off x="5128375" y="302375"/>
            <a:ext cx="34932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89" name="Google Shape;89;p17"/>
          <p:cNvSpPr txBox="1">
            <a:spLocks noGrp="1"/>
          </p:cNvSpPr>
          <p:nvPr>
            <p:ph type="body" idx="1"/>
          </p:nvPr>
        </p:nvSpPr>
        <p:spPr>
          <a:xfrm>
            <a:off x="5128482" y="1509475"/>
            <a:ext cx="3493200" cy="3125100"/>
          </a:xfrm>
          <a:prstGeom prst="rect">
            <a:avLst/>
          </a:prstGeom>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90" name="Google Shape;9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326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3239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8" name="Google Shape;78;p15"/>
          <p:cNvSpPr txBox="1">
            <a:spLocks noGrp="1"/>
          </p:cNvSpPr>
          <p:nvPr>
            <p:ph type="body" idx="1"/>
          </p:nvPr>
        </p:nvSpPr>
        <p:spPr>
          <a:xfrm>
            <a:off x="1964225" y="2161800"/>
            <a:ext cx="5215500" cy="819900"/>
          </a:xfrm>
          <a:prstGeom prst="rect">
            <a:avLst/>
          </a:prstGeom>
          <a:noFill/>
          <a:ln>
            <a:noFill/>
          </a:ln>
        </p:spPr>
        <p:txBody>
          <a:bodyPr spcFirstLastPara="1" wrap="square" lIns="91425" tIns="91425" rIns="91425" bIns="91425" anchor="ctr" anchorCtr="0"/>
          <a:lstStyle>
            <a:lvl1pPr marL="457200" lvl="0"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1pPr>
            <a:lvl2pPr marL="914400" lvl="1"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2pPr>
            <a:lvl3pPr marL="1371600" lvl="2"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3pPr>
            <a:lvl4pPr marL="1828800" lvl="3"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4pPr>
            <a:lvl5pPr marL="2286000" lvl="4"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5pPr>
            <a:lvl6pPr marL="2743200" lvl="5"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6pPr>
            <a:lvl7pPr marL="3200400" lvl="6"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7pPr>
            <a:lvl8pPr marL="3657600" lvl="7"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8pPr>
            <a:lvl9pPr marL="4114800" lvl="8"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9pPr>
          </a:lstStyle>
          <a:p>
            <a:endParaRPr/>
          </a:p>
        </p:txBody>
      </p:sp>
      <p:sp>
        <p:nvSpPr>
          <p:cNvPr id="79" name="Google Shape;79;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Georgia"/>
                <a:ea typeface="Georgia"/>
                <a:cs typeface="Georgia"/>
                <a:sym typeface="Georgia"/>
              </a:defRPr>
            </a:lvl1pPr>
            <a:lvl2pPr lvl="1">
              <a:buNone/>
              <a:defRPr>
                <a:latin typeface="Georgia"/>
                <a:ea typeface="Georgia"/>
                <a:cs typeface="Georgia"/>
                <a:sym typeface="Georgia"/>
              </a:defRPr>
            </a:lvl2pPr>
            <a:lvl3pPr lvl="2">
              <a:buNone/>
              <a:defRPr>
                <a:latin typeface="Georgia"/>
                <a:ea typeface="Georgia"/>
                <a:cs typeface="Georgia"/>
                <a:sym typeface="Georgia"/>
              </a:defRPr>
            </a:lvl3pPr>
            <a:lvl4pPr lvl="3">
              <a:buNone/>
              <a:defRPr>
                <a:latin typeface="Georgia"/>
                <a:ea typeface="Georgia"/>
                <a:cs typeface="Georgia"/>
                <a:sym typeface="Georgia"/>
              </a:defRPr>
            </a:lvl4pPr>
            <a:lvl5pPr lvl="4">
              <a:buNone/>
              <a:defRPr>
                <a:latin typeface="Georgia"/>
                <a:ea typeface="Georgia"/>
                <a:cs typeface="Georgia"/>
                <a:sym typeface="Georgia"/>
              </a:defRPr>
            </a:lvl5pPr>
            <a:lvl6pPr lvl="5">
              <a:buNone/>
              <a:defRPr>
                <a:latin typeface="Georgia"/>
                <a:ea typeface="Georgia"/>
                <a:cs typeface="Georgia"/>
                <a:sym typeface="Georgia"/>
              </a:defRPr>
            </a:lvl6pPr>
            <a:lvl7pPr lvl="6">
              <a:buNone/>
              <a:defRPr>
                <a:latin typeface="Georgia"/>
                <a:ea typeface="Georgia"/>
                <a:cs typeface="Georgia"/>
                <a:sym typeface="Georgia"/>
              </a:defRPr>
            </a:lvl7pPr>
            <a:lvl8pPr lvl="7">
              <a:buNone/>
              <a:defRPr>
                <a:latin typeface="Georgia"/>
                <a:ea typeface="Georgia"/>
                <a:cs typeface="Georgia"/>
                <a:sym typeface="Georgia"/>
              </a:defRPr>
            </a:lvl8pPr>
            <a:lvl9pPr lvl="8">
              <a:buNone/>
              <a:defRPr>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881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2" name="Group 31">
            <a:extLst>
              <a:ext uri="{FF2B5EF4-FFF2-40B4-BE49-F238E27FC236}">
                <a16:creationId xmlns:a16="http://schemas.microsoft.com/office/drawing/2014/main" id="{36BA39E4-4787-4A57-95AF-71D0542315A0}"/>
              </a:ext>
            </a:extLst>
          </p:cNvPr>
          <p:cNvGrpSpPr/>
          <p:nvPr userDrawn="1"/>
        </p:nvGrpSpPr>
        <p:grpSpPr>
          <a:xfrm flipV="1">
            <a:off x="4070521" y="857452"/>
            <a:ext cx="1002959" cy="165359"/>
            <a:chOff x="5809673" y="3008118"/>
            <a:chExt cx="2419398" cy="398889"/>
          </a:xfrm>
        </p:grpSpPr>
        <p:sp>
          <p:nvSpPr>
            <p:cNvPr id="33" name="Rectangle 32">
              <a:extLst>
                <a:ext uri="{FF2B5EF4-FFF2-40B4-BE49-F238E27FC236}">
                  <a16:creationId xmlns:a16="http://schemas.microsoft.com/office/drawing/2014/main" id="{6C99468F-7C27-4A33-B8CC-5794F45C6159}"/>
                </a:ext>
              </a:extLst>
            </p:cNvPr>
            <p:cNvSpPr/>
            <p:nvPr userDrawn="1"/>
          </p:nvSpPr>
          <p:spPr>
            <a:xfrm>
              <a:off x="5809673" y="3008118"/>
              <a:ext cx="398888" cy="398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ectangle 33">
              <a:extLst>
                <a:ext uri="{FF2B5EF4-FFF2-40B4-BE49-F238E27FC236}">
                  <a16:creationId xmlns:a16="http://schemas.microsoft.com/office/drawing/2014/main" id="{EDA484AE-33CE-4979-81A4-360C2226ECDF}"/>
                </a:ext>
              </a:extLst>
            </p:cNvPr>
            <p:cNvSpPr/>
            <p:nvPr userDrawn="1"/>
          </p:nvSpPr>
          <p:spPr>
            <a:xfrm>
              <a:off x="6314801" y="3008118"/>
              <a:ext cx="398888" cy="398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Rectangle 34">
              <a:extLst>
                <a:ext uri="{FF2B5EF4-FFF2-40B4-BE49-F238E27FC236}">
                  <a16:creationId xmlns:a16="http://schemas.microsoft.com/office/drawing/2014/main" id="{688CA5D0-B787-4DFD-87F1-332795E33C1F}"/>
                </a:ext>
              </a:extLst>
            </p:cNvPr>
            <p:cNvSpPr/>
            <p:nvPr userDrawn="1"/>
          </p:nvSpPr>
          <p:spPr>
            <a:xfrm>
              <a:off x="6819928" y="3008118"/>
              <a:ext cx="398888" cy="398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Rectangle 35">
              <a:extLst>
                <a:ext uri="{FF2B5EF4-FFF2-40B4-BE49-F238E27FC236}">
                  <a16:creationId xmlns:a16="http://schemas.microsoft.com/office/drawing/2014/main" id="{42618CF6-3DC5-4866-ACB7-14F89F22C719}"/>
                </a:ext>
              </a:extLst>
            </p:cNvPr>
            <p:cNvSpPr/>
            <p:nvPr userDrawn="1"/>
          </p:nvSpPr>
          <p:spPr>
            <a:xfrm>
              <a:off x="7325056" y="3008118"/>
              <a:ext cx="398888" cy="3988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Rectangle 36">
              <a:extLst>
                <a:ext uri="{FF2B5EF4-FFF2-40B4-BE49-F238E27FC236}">
                  <a16:creationId xmlns:a16="http://schemas.microsoft.com/office/drawing/2014/main" id="{C471A078-94EE-430C-8990-77DD907780E6}"/>
                </a:ext>
              </a:extLst>
            </p:cNvPr>
            <p:cNvSpPr/>
            <p:nvPr userDrawn="1"/>
          </p:nvSpPr>
          <p:spPr>
            <a:xfrm>
              <a:off x="7830183" y="3008118"/>
              <a:ext cx="398888" cy="3988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27054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2950" y="1509475"/>
            <a:ext cx="5718600" cy="3125100"/>
          </a:xfrm>
          <a:prstGeom prst="rect">
            <a:avLst/>
          </a:prstGeom>
          <a:noFill/>
          <a:ln>
            <a:noFill/>
          </a:ln>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7" name="Google Shape;7;p1"/>
          <p:cNvSpPr txBox="1">
            <a:spLocks noGrp="1"/>
          </p:cNvSpPr>
          <p:nvPr>
            <p:ph type="title"/>
          </p:nvPr>
        </p:nvSpPr>
        <p:spPr>
          <a:xfrm>
            <a:off x="2902775" y="302375"/>
            <a:ext cx="5718600" cy="5031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a:spcBef>
                <a:spcPts val="0"/>
              </a:spcBef>
              <a:spcAft>
                <a:spcPts val="0"/>
              </a:spcAft>
              <a:buNone/>
              <a:defRPr sz="1800" b="1">
                <a:solidFill>
                  <a:srgbClr val="FFFFFF"/>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529670"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Muli"/>
                <a:ea typeface="Muli"/>
                <a:cs typeface="Muli"/>
                <a:sym typeface="Muli"/>
              </a:defRPr>
            </a:lvl1pPr>
            <a:lvl2pPr lvl="1" algn="r">
              <a:buNone/>
              <a:defRPr sz="1000">
                <a:solidFill>
                  <a:srgbClr val="FFFFFF"/>
                </a:solidFill>
                <a:latin typeface="Muli"/>
                <a:ea typeface="Muli"/>
                <a:cs typeface="Muli"/>
                <a:sym typeface="Muli"/>
              </a:defRPr>
            </a:lvl2pPr>
            <a:lvl3pPr lvl="2" algn="r">
              <a:buNone/>
              <a:defRPr sz="1000">
                <a:solidFill>
                  <a:srgbClr val="FFFFFF"/>
                </a:solidFill>
                <a:latin typeface="Muli"/>
                <a:ea typeface="Muli"/>
                <a:cs typeface="Muli"/>
                <a:sym typeface="Muli"/>
              </a:defRPr>
            </a:lvl3pPr>
            <a:lvl4pPr lvl="3" algn="r">
              <a:buNone/>
              <a:defRPr sz="1000">
                <a:solidFill>
                  <a:srgbClr val="FFFFFF"/>
                </a:solidFill>
                <a:latin typeface="Muli"/>
                <a:ea typeface="Muli"/>
                <a:cs typeface="Muli"/>
                <a:sym typeface="Muli"/>
              </a:defRPr>
            </a:lvl4pPr>
            <a:lvl5pPr lvl="4" algn="r">
              <a:buNone/>
              <a:defRPr sz="1000">
                <a:solidFill>
                  <a:srgbClr val="FFFFFF"/>
                </a:solidFill>
                <a:latin typeface="Muli"/>
                <a:ea typeface="Muli"/>
                <a:cs typeface="Muli"/>
                <a:sym typeface="Muli"/>
              </a:defRPr>
            </a:lvl5pPr>
            <a:lvl6pPr lvl="5" algn="r">
              <a:buNone/>
              <a:defRPr sz="1000">
                <a:solidFill>
                  <a:srgbClr val="FFFFFF"/>
                </a:solidFill>
                <a:latin typeface="Muli"/>
                <a:ea typeface="Muli"/>
                <a:cs typeface="Muli"/>
                <a:sym typeface="Muli"/>
              </a:defRPr>
            </a:lvl6pPr>
            <a:lvl7pPr lvl="6" algn="r">
              <a:buNone/>
              <a:defRPr sz="1000">
                <a:solidFill>
                  <a:srgbClr val="FFFFFF"/>
                </a:solidFill>
                <a:latin typeface="Muli"/>
                <a:ea typeface="Muli"/>
                <a:cs typeface="Muli"/>
                <a:sym typeface="Muli"/>
              </a:defRPr>
            </a:lvl7pPr>
            <a:lvl8pPr lvl="7" algn="r">
              <a:buNone/>
              <a:defRPr sz="1000">
                <a:solidFill>
                  <a:srgbClr val="FFFFFF"/>
                </a:solidFill>
                <a:latin typeface="Muli"/>
                <a:ea typeface="Muli"/>
                <a:cs typeface="Muli"/>
                <a:sym typeface="Muli"/>
              </a:defRPr>
            </a:lvl8pPr>
            <a:lvl9pPr lvl="8" algn="r">
              <a:buNone/>
              <a:defRPr sz="1000">
                <a:solidFill>
                  <a:srgbClr val="FFFFFF"/>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908114"/>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671"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body" idx="1"/>
          </p:nvPr>
        </p:nvSpPr>
        <p:spPr>
          <a:xfrm>
            <a:off x="2902950" y="1509475"/>
            <a:ext cx="5718600" cy="3125100"/>
          </a:xfrm>
          <a:prstGeom prst="rect">
            <a:avLst/>
          </a:prstGeom>
          <a:noFill/>
          <a:ln>
            <a:noFill/>
          </a:ln>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63" name="Google Shape;63;p12"/>
          <p:cNvSpPr txBox="1">
            <a:spLocks noGrp="1"/>
          </p:cNvSpPr>
          <p:nvPr>
            <p:ph type="title"/>
          </p:nvPr>
        </p:nvSpPr>
        <p:spPr>
          <a:xfrm>
            <a:off x="2902775" y="302375"/>
            <a:ext cx="5718600" cy="5031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64" name="Google Shape;64;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latin typeface="Muli"/>
                <a:ea typeface="Muli"/>
                <a:cs typeface="Muli"/>
                <a:sym typeface="Muli"/>
              </a:defRPr>
            </a:lvl1pPr>
            <a:lvl2pPr lvl="1" algn="r">
              <a:buNone/>
              <a:defRPr sz="1300">
                <a:solidFill>
                  <a:srgbClr val="FFFFFF"/>
                </a:solidFill>
                <a:latin typeface="Muli"/>
                <a:ea typeface="Muli"/>
                <a:cs typeface="Muli"/>
                <a:sym typeface="Muli"/>
              </a:defRPr>
            </a:lvl2pPr>
            <a:lvl3pPr lvl="2" algn="r">
              <a:buNone/>
              <a:defRPr sz="1300">
                <a:solidFill>
                  <a:srgbClr val="FFFFFF"/>
                </a:solidFill>
                <a:latin typeface="Muli"/>
                <a:ea typeface="Muli"/>
                <a:cs typeface="Muli"/>
                <a:sym typeface="Muli"/>
              </a:defRPr>
            </a:lvl3pPr>
            <a:lvl4pPr lvl="3" algn="r">
              <a:buNone/>
              <a:defRPr sz="1300">
                <a:solidFill>
                  <a:srgbClr val="FFFFFF"/>
                </a:solidFill>
                <a:latin typeface="Muli"/>
                <a:ea typeface="Muli"/>
                <a:cs typeface="Muli"/>
                <a:sym typeface="Muli"/>
              </a:defRPr>
            </a:lvl4pPr>
            <a:lvl5pPr lvl="4" algn="r">
              <a:buNone/>
              <a:defRPr sz="1300">
                <a:solidFill>
                  <a:srgbClr val="FFFFFF"/>
                </a:solidFill>
                <a:latin typeface="Muli"/>
                <a:ea typeface="Muli"/>
                <a:cs typeface="Muli"/>
                <a:sym typeface="Muli"/>
              </a:defRPr>
            </a:lvl5pPr>
            <a:lvl6pPr lvl="5" algn="r">
              <a:buNone/>
              <a:defRPr sz="1300">
                <a:solidFill>
                  <a:srgbClr val="FFFFFF"/>
                </a:solidFill>
                <a:latin typeface="Muli"/>
                <a:ea typeface="Muli"/>
                <a:cs typeface="Muli"/>
                <a:sym typeface="Muli"/>
              </a:defRPr>
            </a:lvl6pPr>
            <a:lvl7pPr lvl="6" algn="r">
              <a:buNone/>
              <a:defRPr sz="1300">
                <a:solidFill>
                  <a:srgbClr val="FFFFFF"/>
                </a:solidFill>
                <a:latin typeface="Muli"/>
                <a:ea typeface="Muli"/>
                <a:cs typeface="Muli"/>
                <a:sym typeface="Muli"/>
              </a:defRPr>
            </a:lvl7pPr>
            <a:lvl8pPr lvl="7" algn="r">
              <a:buNone/>
              <a:defRPr sz="1300">
                <a:solidFill>
                  <a:srgbClr val="FFFFFF"/>
                </a:solidFill>
                <a:latin typeface="Muli"/>
                <a:ea typeface="Muli"/>
                <a:cs typeface="Muli"/>
                <a:sym typeface="Muli"/>
              </a:defRPr>
            </a:lvl8pPr>
            <a:lvl9pPr lvl="8" algn="r">
              <a:buNone/>
              <a:defRPr sz="1300">
                <a:solidFill>
                  <a:srgbClr val="FFFFFF"/>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67572951"/>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17.xml"/><Relationship Id="rId6" Type="http://schemas.openxmlformats.org/officeDocument/2006/relationships/hyperlink" Target="https://creativecommons.org/licenses/by-sa/3.0/" TargetMode="External"/><Relationship Id="rId5" Type="http://schemas.openxmlformats.org/officeDocument/2006/relationships/hyperlink" Target="https://devopedia.org/data-preparation" TargetMode="Externa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duperrin.com/english/2018/03/21/hr-and-productivity-business/" TargetMode="External"/><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2631325" y="1047750"/>
            <a:ext cx="3881350" cy="3805225"/>
          </a:xfrm>
          <a:prstGeom prst="rect">
            <a:avLst/>
          </a:prstGeom>
        </p:spPr>
        <p:txBody>
          <a:bodyPr spcFirstLastPara="1" wrap="square" lIns="91425" tIns="91425" rIns="91425" bIns="91425" anchor="ctr" anchorCtr="0">
            <a:noAutofit/>
          </a:bodyPr>
          <a:lstStyle/>
          <a:p>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Product Demand Prediction With Machine Learnings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sz="2800" dirty="0">
              <a:solidFill>
                <a:schemeClr val="bg1"/>
              </a:solidFill>
              <a:latin typeface="Times New Roman" panose="02020603050405020304" pitchFamily="18" charset="0"/>
              <a:ea typeface="Kozuka Mincho Pro B" pitchFamily="18" charset="-128"/>
              <a:cs typeface="Times New Roman" panose="02020603050405020304" pitchFamily="18" charset="0"/>
            </a:endParaRPr>
          </a:p>
        </p:txBody>
      </p:sp>
      <p:sp>
        <p:nvSpPr>
          <p:cNvPr id="3" name="TextBox 2">
            <a:extLst>
              <a:ext uri="{FF2B5EF4-FFF2-40B4-BE49-F238E27FC236}">
                <a16:creationId xmlns:a16="http://schemas.microsoft.com/office/drawing/2014/main" id="{F9993870-A4AF-5386-83C1-43D8CF66977A}"/>
              </a:ext>
            </a:extLst>
          </p:cNvPr>
          <p:cNvSpPr txBox="1"/>
          <p:nvPr/>
        </p:nvSpPr>
        <p:spPr>
          <a:xfrm>
            <a:off x="6019800" y="3457113"/>
            <a:ext cx="3733800" cy="1523494"/>
          </a:xfrm>
          <a:prstGeom prst="rect">
            <a:avLst/>
          </a:prstGeom>
          <a:noFill/>
        </p:spPr>
        <p:txBody>
          <a:bodyPr wrap="square" rtlCol="0">
            <a:spAutoFit/>
          </a:bodyPr>
          <a:lstStyle/>
          <a:p>
            <a:r>
              <a:rPr lang="en-US" sz="1600" b="1" dirty="0">
                <a:solidFill>
                  <a:srgbClr val="002060"/>
                </a:solidFill>
                <a:latin typeface="Times New Roman" panose="02020603050405020304" pitchFamily="18" charset="0"/>
                <a:cs typeface="Times New Roman" panose="02020603050405020304" pitchFamily="18" charset="0"/>
              </a:rPr>
              <a:t>PRESENTED BY:</a:t>
            </a:r>
          </a:p>
          <a:p>
            <a:r>
              <a:rPr lang="en-US" sz="1100" b="1" dirty="0">
                <a:solidFill>
                  <a:schemeClr val="tx1"/>
                </a:solidFill>
                <a:latin typeface="Times New Roman" panose="02020603050405020304" pitchFamily="18" charset="0"/>
                <a:cs typeface="Times New Roman" panose="02020603050405020304" pitchFamily="18" charset="0"/>
              </a:rPr>
              <a:t>JASPER. E</a:t>
            </a:r>
          </a:p>
          <a:p>
            <a:r>
              <a:rPr lang="en-US" sz="1100" b="1" dirty="0">
                <a:solidFill>
                  <a:schemeClr val="tx1"/>
                </a:solidFill>
                <a:latin typeface="Times New Roman" panose="02020603050405020304" pitchFamily="18" charset="0"/>
                <a:cs typeface="Times New Roman" panose="02020603050405020304" pitchFamily="18" charset="0"/>
              </a:rPr>
              <a:t>JAITHITHRA. R</a:t>
            </a:r>
          </a:p>
          <a:p>
            <a:r>
              <a:rPr lang="en-US" sz="1100" b="1" dirty="0">
                <a:solidFill>
                  <a:schemeClr val="tx1"/>
                </a:solidFill>
                <a:latin typeface="Times New Roman" panose="02020603050405020304" pitchFamily="18" charset="0"/>
                <a:cs typeface="Times New Roman" panose="02020603050405020304" pitchFamily="18" charset="0"/>
              </a:rPr>
              <a:t>KEERTHANA. S</a:t>
            </a:r>
          </a:p>
          <a:p>
            <a:r>
              <a:rPr lang="en-US" sz="1100" b="1" dirty="0">
                <a:solidFill>
                  <a:schemeClr val="tx1"/>
                </a:solidFill>
                <a:latin typeface="Times New Roman" panose="02020603050405020304" pitchFamily="18" charset="0"/>
                <a:cs typeface="Times New Roman" panose="02020603050405020304" pitchFamily="18" charset="0"/>
              </a:rPr>
              <a:t>LIKITHA. R</a:t>
            </a:r>
          </a:p>
          <a:p>
            <a:r>
              <a:rPr lang="en-US" sz="1100" b="1" dirty="0">
                <a:solidFill>
                  <a:schemeClr val="tx1"/>
                </a:solidFill>
                <a:latin typeface="Times New Roman" panose="02020603050405020304" pitchFamily="18" charset="0"/>
                <a:cs typeface="Times New Roman" panose="02020603050405020304" pitchFamily="18" charset="0"/>
              </a:rPr>
              <a:t>MATHIMITHRA K.V.V</a:t>
            </a:r>
          </a:p>
          <a:p>
            <a:r>
              <a:rPr lang="en-US" sz="1100" b="1" dirty="0">
                <a:solidFill>
                  <a:schemeClr val="tx1"/>
                </a:solidFill>
                <a:latin typeface="Times New Roman" panose="02020603050405020304" pitchFamily="18" charset="0"/>
                <a:cs typeface="Times New Roman" panose="02020603050405020304" pitchFamily="18" charset="0"/>
              </a:rPr>
              <a:t>MERLIN VENSIYA. V</a:t>
            </a:r>
          </a:p>
          <a:p>
            <a:endParaRPr lang="en-US" sz="11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00112E-04AF-C367-133A-E6B608C67086}"/>
              </a:ext>
            </a:extLst>
          </p:cNvPr>
          <p:cNvSpPr>
            <a:spLocks noGrp="1"/>
          </p:cNvSpPr>
          <p:nvPr>
            <p:ph type="body" idx="1"/>
          </p:nvPr>
        </p:nvSpPr>
        <p:spPr>
          <a:xfrm>
            <a:off x="76200" y="2404875"/>
            <a:ext cx="8610600" cy="333750"/>
          </a:xfrm>
        </p:spPr>
        <p:txBody>
          <a:bodyPr>
            <a:noAutofit/>
          </a:bodyPr>
          <a:lstStyle/>
          <a:p>
            <a:pPr marL="127000" indent="0">
              <a:buNone/>
            </a:pPr>
            <a:r>
              <a:rPr lang="en-IN" sz="2400" b="1" i="0" u="sng" dirty="0">
                <a:solidFill>
                  <a:srgbClr val="002060"/>
                </a:solidFill>
              </a:rPr>
              <a:t>To create a machine learning model that forecasts product demand based on historical sales data and external factors</a:t>
            </a:r>
            <a:endParaRPr lang="en-IN" sz="8000" b="1" i="0" u="sng" dirty="0">
              <a:solidFill>
                <a:srgbClr val="002060"/>
              </a:solidFill>
              <a:latin typeface="Bahnschrift" panose="020B0502040204020203" pitchFamily="34" charset="0"/>
            </a:endParaRPr>
          </a:p>
        </p:txBody>
      </p:sp>
      <p:sp>
        <p:nvSpPr>
          <p:cNvPr id="3" name="Slide Number Placeholder 2">
            <a:extLst>
              <a:ext uri="{FF2B5EF4-FFF2-40B4-BE49-F238E27FC236}">
                <a16:creationId xmlns:a16="http://schemas.microsoft.com/office/drawing/2014/main" id="{8DE6D1A5-396B-DF78-B523-70E08FF33A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Rectangle 3">
            <a:extLst>
              <a:ext uri="{FF2B5EF4-FFF2-40B4-BE49-F238E27FC236}">
                <a16:creationId xmlns:a16="http://schemas.microsoft.com/office/drawing/2014/main" id="{4F3A73B0-6391-0B63-9508-4F22E30A489B}"/>
              </a:ext>
            </a:extLst>
          </p:cNvPr>
          <p:cNvSpPr/>
          <p:nvPr/>
        </p:nvSpPr>
        <p:spPr>
          <a:xfrm>
            <a:off x="1371600" y="1047750"/>
            <a:ext cx="6324600" cy="565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solidFill>
                  <a:srgbClr val="00B0F0"/>
                </a:solidFill>
                <a:latin typeface="Bahnschrift" panose="020B0502040204020203" pitchFamily="34" charset="0"/>
              </a:rPr>
              <a:t>PROBLEM STATEMENT</a:t>
            </a:r>
            <a:endParaRPr lang="en-IN" sz="3200" dirty="0">
              <a:solidFill>
                <a:srgbClr val="00B0F0"/>
              </a:solidFill>
              <a:latin typeface="Bahnschrift" panose="020B0502040204020203" pitchFamily="34" charset="0"/>
            </a:endParaRPr>
          </a:p>
        </p:txBody>
      </p:sp>
      <p:pic>
        <p:nvPicPr>
          <p:cNvPr id="5" name="Picture 4">
            <a:extLst>
              <a:ext uri="{FF2B5EF4-FFF2-40B4-BE49-F238E27FC236}">
                <a16:creationId xmlns:a16="http://schemas.microsoft.com/office/drawing/2014/main" id="{8BFAAFB0-2231-4F66-C906-D6A859874A3D}"/>
              </a:ext>
            </a:extLst>
          </p:cNvPr>
          <p:cNvPicPr>
            <a:picLocks noChangeAspect="1"/>
          </p:cNvPicPr>
          <p:nvPr/>
        </p:nvPicPr>
        <p:blipFill>
          <a:blip r:embed="rId2">
            <a:clrChange>
              <a:clrFrom>
                <a:srgbClr val="FFFFFF"/>
              </a:clrFrom>
              <a:clrTo>
                <a:srgbClr val="FFFFFF">
                  <a:alpha val="0"/>
                </a:srgbClr>
              </a:clrTo>
            </a:clrChange>
            <a:duotone>
              <a:prstClr val="black"/>
              <a:srgbClr val="00B0F0">
                <a:tint val="45000"/>
                <a:satMod val="400000"/>
              </a:srgbClr>
            </a:duotone>
          </a:blip>
          <a:stretch>
            <a:fillRect/>
          </a:stretch>
        </p:blipFill>
        <p:spPr>
          <a:xfrm>
            <a:off x="2819399" y="3105150"/>
            <a:ext cx="3124201" cy="1758968"/>
          </a:xfrm>
          <a:prstGeom prst="rect">
            <a:avLst/>
          </a:prstGeom>
        </p:spPr>
      </p:pic>
    </p:spTree>
    <p:extLst>
      <p:ext uri="{BB962C8B-B14F-4D97-AF65-F5344CB8AC3E}">
        <p14:creationId xmlns:p14="http://schemas.microsoft.com/office/powerpoint/2010/main" val="22908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100" y="-9368"/>
            <a:ext cx="6763800" cy="748325"/>
          </a:xfrm>
        </p:spPr>
        <p:txBody>
          <a:bodyPr/>
          <a:lstStyle/>
          <a:p>
            <a:r>
              <a:rPr lang="en-US" sz="4400" dirty="0"/>
              <a:t>OBJECTIVE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83" y="67647"/>
            <a:ext cx="73818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5034"/>
            <a:ext cx="73818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9BC4BEB7-8B29-85F0-D387-CC6797503C52}"/>
              </a:ext>
            </a:extLst>
          </p:cNvPr>
          <p:cNvSpPr txBox="1"/>
          <p:nvPr/>
        </p:nvSpPr>
        <p:spPr>
          <a:xfrm>
            <a:off x="152400" y="944100"/>
            <a:ext cx="8839200" cy="1200329"/>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0" b="1" dirty="0">
                <a:solidFill>
                  <a:srgbClr val="002060"/>
                </a:solidFill>
                <a:latin typeface="Bahnschrift" panose="020B0502040204020203" pitchFamily="34" charset="0"/>
              </a:rPr>
              <a:t>The goal is to help businesses optimize inventory management and production planning to efficiently meet customer needs. This project involves data collection, data preprocessing, feature engineering, model selection, training and  measuring of accuracy for predicting the demand of the product.</a:t>
            </a:r>
            <a:endParaRPr lang="en-IN" sz="1800" b="1" dirty="0">
              <a:solidFill>
                <a:srgbClr val="002060"/>
              </a:solidFill>
              <a:latin typeface="Bahnschrift" panose="020B0502040204020203" pitchFamily="34" charset="0"/>
            </a:endParaRPr>
          </a:p>
        </p:txBody>
      </p:sp>
      <p:pic>
        <p:nvPicPr>
          <p:cNvPr id="21" name="Picture 20">
            <a:extLst>
              <a:ext uri="{FF2B5EF4-FFF2-40B4-BE49-F238E27FC236}">
                <a16:creationId xmlns:a16="http://schemas.microsoft.com/office/drawing/2014/main" id="{321398C6-8E60-5A13-D7DA-65DD34A86B4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730299" y="2308200"/>
            <a:ext cx="4546675" cy="1757719"/>
          </a:xfrm>
          <a:prstGeom prst="rect">
            <a:avLst/>
          </a:prstGeom>
        </p:spPr>
      </p:pic>
      <p:sp>
        <p:nvSpPr>
          <p:cNvPr id="22" name="TextBox 21">
            <a:extLst>
              <a:ext uri="{FF2B5EF4-FFF2-40B4-BE49-F238E27FC236}">
                <a16:creationId xmlns:a16="http://schemas.microsoft.com/office/drawing/2014/main" id="{296C69E0-C695-A259-D5B3-BB94A6E4E079}"/>
              </a:ext>
            </a:extLst>
          </p:cNvPr>
          <p:cNvSpPr txBox="1"/>
          <p:nvPr/>
        </p:nvSpPr>
        <p:spPr>
          <a:xfrm>
            <a:off x="1730299" y="4246010"/>
            <a:ext cx="4546675" cy="230832"/>
          </a:xfrm>
          <a:prstGeom prst="rect">
            <a:avLst/>
          </a:prstGeom>
          <a:noFill/>
        </p:spPr>
        <p:txBody>
          <a:bodyPr wrap="square" rtlCol="0">
            <a:spAutoFit/>
          </a:bodyPr>
          <a:lstStyle/>
          <a:p>
            <a:r>
              <a:rPr lang="en-IN" sz="900">
                <a:hlinkClick r:id="rId5" tooltip="https://devopedia.org/data-preparation"/>
              </a:rPr>
              <a:t>This Photo</a:t>
            </a:r>
            <a:r>
              <a:rPr lang="en-IN" sz="900"/>
              <a:t> by Unknown Author is licensed under </a:t>
            </a:r>
            <a:r>
              <a:rPr lang="en-IN" sz="900">
                <a:hlinkClick r:id="rId6" tooltip="https://creativecommons.org/licenses/by-sa/3.0/"/>
              </a:rPr>
              <a:t>CC BY-SA</a:t>
            </a:r>
            <a:endParaRPr lang="en-IN" sz="900"/>
          </a:p>
        </p:txBody>
      </p:sp>
      <p:pic>
        <p:nvPicPr>
          <p:cNvPr id="24" name="Picture 23">
            <a:extLst>
              <a:ext uri="{FF2B5EF4-FFF2-40B4-BE49-F238E27FC236}">
                <a16:creationId xmlns:a16="http://schemas.microsoft.com/office/drawing/2014/main" id="{E5AEFC2E-4917-6FAE-254B-3D31CDAF6862}"/>
              </a:ext>
            </a:extLst>
          </p:cNvPr>
          <p:cNvPicPr>
            <a:picLocks noChangeAspect="1"/>
          </p:cNvPicPr>
          <p:nvPr/>
        </p:nvPicPr>
        <p:blipFill>
          <a:blip r:embed="rId7">
            <a:extLst>
              <a:ext uri="{837473B0-CC2E-450A-ABE3-18F120FF3D39}">
                <a1611:picAttrSrcUrl xmlns:a1611="http://schemas.microsoft.com/office/drawing/2016/11/main" r:id="rId5"/>
              </a:ext>
            </a:extLst>
          </a:blip>
          <a:stretch>
            <a:fillRect/>
          </a:stretch>
        </p:blipFill>
        <p:spPr>
          <a:xfrm>
            <a:off x="1676400" y="2228350"/>
            <a:ext cx="5536387" cy="2847504"/>
          </a:xfrm>
          <a:prstGeom prst="rect">
            <a:avLst/>
          </a:prstGeom>
        </p:spPr>
      </p:pic>
    </p:spTree>
    <p:extLst>
      <p:ext uri="{BB962C8B-B14F-4D97-AF65-F5344CB8AC3E}">
        <p14:creationId xmlns:p14="http://schemas.microsoft.com/office/powerpoint/2010/main" val="394120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66800" y="4324350"/>
            <a:ext cx="6763800" cy="971750"/>
          </a:xfrm>
        </p:spPr>
        <p:txBody>
          <a:bodyPr/>
          <a:lstStyle/>
          <a:p>
            <a:r>
              <a:rPr lang="en-US" sz="4000" b="1" dirty="0">
                <a:latin typeface="Bahnschrift" panose="020B0502040204020203" pitchFamily="34" charset="0"/>
              </a:rPr>
              <a:t>METHODOLOGY</a:t>
            </a:r>
          </a:p>
        </p:txBody>
      </p:sp>
      <p:sp>
        <p:nvSpPr>
          <p:cNvPr id="3" name="Donut 26">
            <a:extLst>
              <a:ext uri="{FF2B5EF4-FFF2-40B4-BE49-F238E27FC236}">
                <a16:creationId xmlns:a16="http://schemas.microsoft.com/office/drawing/2014/main" id="{430C8CC2-C7B7-85B5-AEA7-6D36A1D55EEE}"/>
              </a:ext>
            </a:extLst>
          </p:cNvPr>
          <p:cNvSpPr/>
          <p:nvPr/>
        </p:nvSpPr>
        <p:spPr>
          <a:xfrm>
            <a:off x="2587564" y="611976"/>
            <a:ext cx="3206824" cy="3206824"/>
          </a:xfrm>
          <a:prstGeom prst="donut">
            <a:avLst>
              <a:gd name="adj" fmla="val 3785"/>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Bahnschrift" panose="020B0502040204020203" pitchFamily="34" charset="0"/>
            </a:endParaRPr>
          </a:p>
        </p:txBody>
      </p:sp>
      <p:sp>
        <p:nvSpPr>
          <p:cNvPr id="4" name="Rounded Rectangle 25">
            <a:extLst>
              <a:ext uri="{FF2B5EF4-FFF2-40B4-BE49-F238E27FC236}">
                <a16:creationId xmlns:a16="http://schemas.microsoft.com/office/drawing/2014/main" id="{15500D22-25F4-B5F1-615B-B97A2EFD16B2}"/>
              </a:ext>
            </a:extLst>
          </p:cNvPr>
          <p:cNvSpPr/>
          <p:nvPr/>
        </p:nvSpPr>
        <p:spPr>
          <a:xfrm>
            <a:off x="3733800" y="1352550"/>
            <a:ext cx="899197" cy="1619928"/>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latin typeface="Bahnschrift" panose="020B0502040204020203" pitchFamily="34" charset="0"/>
            </a:endParaRPr>
          </a:p>
        </p:txBody>
      </p:sp>
      <p:grpSp>
        <p:nvGrpSpPr>
          <p:cNvPr id="5" name="Group 4">
            <a:extLst>
              <a:ext uri="{FF2B5EF4-FFF2-40B4-BE49-F238E27FC236}">
                <a16:creationId xmlns:a16="http://schemas.microsoft.com/office/drawing/2014/main" id="{A33E1349-E00C-8B48-37BA-B98DAC6D1056}"/>
              </a:ext>
            </a:extLst>
          </p:cNvPr>
          <p:cNvGrpSpPr/>
          <p:nvPr/>
        </p:nvGrpSpPr>
        <p:grpSpPr>
          <a:xfrm rot="2949931" flipH="1">
            <a:off x="4985719" y="713335"/>
            <a:ext cx="851046" cy="1169462"/>
            <a:chOff x="5093002" y="2426934"/>
            <a:chExt cx="2232248" cy="3350691"/>
          </a:xfrm>
          <a:solidFill>
            <a:srgbClr val="0070C0"/>
          </a:solidFill>
        </p:grpSpPr>
        <p:grpSp>
          <p:nvGrpSpPr>
            <p:cNvPr id="6" name="Group 5">
              <a:extLst>
                <a:ext uri="{FF2B5EF4-FFF2-40B4-BE49-F238E27FC236}">
                  <a16:creationId xmlns:a16="http://schemas.microsoft.com/office/drawing/2014/main" id="{814B7756-AB53-3143-35F1-E49D17584B78}"/>
                </a:ext>
              </a:extLst>
            </p:cNvPr>
            <p:cNvGrpSpPr/>
            <p:nvPr/>
          </p:nvGrpSpPr>
          <p:grpSpPr>
            <a:xfrm>
              <a:off x="5625823" y="4659182"/>
              <a:ext cx="1166607" cy="1118443"/>
              <a:chOff x="4964627" y="3703863"/>
              <a:chExt cx="393594" cy="377344"/>
            </a:xfrm>
            <a:grpFill/>
          </p:grpSpPr>
          <p:sp>
            <p:nvSpPr>
              <p:cNvPr id="8" name="Oval 1">
                <a:extLst>
                  <a:ext uri="{FF2B5EF4-FFF2-40B4-BE49-F238E27FC236}">
                    <a16:creationId xmlns:a16="http://schemas.microsoft.com/office/drawing/2014/main" id="{EE95B0C6-7A0B-D1FF-9C68-38E52C471597}"/>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9" name="Oval 1">
                <a:extLst>
                  <a:ext uri="{FF2B5EF4-FFF2-40B4-BE49-F238E27FC236}">
                    <a16:creationId xmlns:a16="http://schemas.microsoft.com/office/drawing/2014/main" id="{C3C9B858-5A5B-98C1-8559-2F2EC4BA44E4}"/>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10" name="Oval 1">
                <a:extLst>
                  <a:ext uri="{FF2B5EF4-FFF2-40B4-BE49-F238E27FC236}">
                    <a16:creationId xmlns:a16="http://schemas.microsoft.com/office/drawing/2014/main" id="{5A1D6491-47BC-39B9-F88E-096E0CDBDA86}"/>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11" name="Oval 1">
                <a:extLst>
                  <a:ext uri="{FF2B5EF4-FFF2-40B4-BE49-F238E27FC236}">
                    <a16:creationId xmlns:a16="http://schemas.microsoft.com/office/drawing/2014/main" id="{BF2A2DEE-634D-303C-16D3-4C090D21BE9C}"/>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grpSp>
        <p:sp>
          <p:nvSpPr>
            <p:cNvPr id="7" name="Block Arc 6">
              <a:extLst>
                <a:ext uri="{FF2B5EF4-FFF2-40B4-BE49-F238E27FC236}">
                  <a16:creationId xmlns:a16="http://schemas.microsoft.com/office/drawing/2014/main" id="{FDFE6716-761D-C9BF-32D0-EDD3588E58CF}"/>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Bahnschrift" panose="020B0502040204020203" pitchFamily="34" charset="0"/>
              </a:endParaRPr>
            </a:p>
          </p:txBody>
        </p:sp>
      </p:grpSp>
      <p:sp>
        <p:nvSpPr>
          <p:cNvPr id="12" name="Oval 11">
            <a:extLst>
              <a:ext uri="{FF2B5EF4-FFF2-40B4-BE49-F238E27FC236}">
                <a16:creationId xmlns:a16="http://schemas.microsoft.com/office/drawing/2014/main" id="{7D6D2CAB-6F66-585D-DD76-5E9610385080}"/>
              </a:ext>
            </a:extLst>
          </p:cNvPr>
          <p:cNvSpPr/>
          <p:nvPr/>
        </p:nvSpPr>
        <p:spPr>
          <a:xfrm>
            <a:off x="5259128" y="841414"/>
            <a:ext cx="592681" cy="6518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Bahnschrift" panose="020B0502040204020203" pitchFamily="34" charset="0"/>
            </a:endParaRPr>
          </a:p>
        </p:txBody>
      </p:sp>
      <p:sp>
        <p:nvSpPr>
          <p:cNvPr id="20" name="Oval 19">
            <a:extLst>
              <a:ext uri="{FF2B5EF4-FFF2-40B4-BE49-F238E27FC236}">
                <a16:creationId xmlns:a16="http://schemas.microsoft.com/office/drawing/2014/main" id="{D26A8CF8-6F4D-9600-7F43-EE0129795510}"/>
              </a:ext>
            </a:extLst>
          </p:cNvPr>
          <p:cNvSpPr/>
          <p:nvPr/>
        </p:nvSpPr>
        <p:spPr>
          <a:xfrm>
            <a:off x="5243232" y="2867953"/>
            <a:ext cx="592681" cy="6518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Bahnschrift" panose="020B0502040204020203" pitchFamily="34" charset="0"/>
            </a:endParaRPr>
          </a:p>
        </p:txBody>
      </p:sp>
      <p:grpSp>
        <p:nvGrpSpPr>
          <p:cNvPr id="21" name="Group 20">
            <a:extLst>
              <a:ext uri="{FF2B5EF4-FFF2-40B4-BE49-F238E27FC236}">
                <a16:creationId xmlns:a16="http://schemas.microsoft.com/office/drawing/2014/main" id="{39BFF946-5F51-3CA5-D501-3B9FDC2CDC3E}"/>
              </a:ext>
            </a:extLst>
          </p:cNvPr>
          <p:cNvGrpSpPr/>
          <p:nvPr/>
        </p:nvGrpSpPr>
        <p:grpSpPr>
          <a:xfrm rot="19008799" flipH="1">
            <a:off x="2567680" y="744807"/>
            <a:ext cx="851046" cy="1169462"/>
            <a:chOff x="5093002" y="2426934"/>
            <a:chExt cx="2232248" cy="3350691"/>
          </a:xfrm>
          <a:solidFill>
            <a:srgbClr val="0070C0"/>
          </a:solidFill>
        </p:grpSpPr>
        <p:grpSp>
          <p:nvGrpSpPr>
            <p:cNvPr id="22" name="Group 21">
              <a:extLst>
                <a:ext uri="{FF2B5EF4-FFF2-40B4-BE49-F238E27FC236}">
                  <a16:creationId xmlns:a16="http://schemas.microsoft.com/office/drawing/2014/main" id="{AC1E335F-3E01-EC47-F3ED-228579AF7ED0}"/>
                </a:ext>
              </a:extLst>
            </p:cNvPr>
            <p:cNvGrpSpPr/>
            <p:nvPr/>
          </p:nvGrpSpPr>
          <p:grpSpPr>
            <a:xfrm>
              <a:off x="5625823" y="4659182"/>
              <a:ext cx="1166607" cy="1118443"/>
              <a:chOff x="4964627" y="3703863"/>
              <a:chExt cx="393594" cy="377344"/>
            </a:xfrm>
            <a:grpFill/>
          </p:grpSpPr>
          <p:sp>
            <p:nvSpPr>
              <p:cNvPr id="24" name="Oval 1">
                <a:extLst>
                  <a:ext uri="{FF2B5EF4-FFF2-40B4-BE49-F238E27FC236}">
                    <a16:creationId xmlns:a16="http://schemas.microsoft.com/office/drawing/2014/main" id="{50945E31-90B5-E633-1A4D-852B03ABDB4E}"/>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25" name="Oval 1">
                <a:extLst>
                  <a:ext uri="{FF2B5EF4-FFF2-40B4-BE49-F238E27FC236}">
                    <a16:creationId xmlns:a16="http://schemas.microsoft.com/office/drawing/2014/main" id="{101A03B3-6C13-0666-040A-44DB8415FC0C}"/>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26" name="Oval 1">
                <a:extLst>
                  <a:ext uri="{FF2B5EF4-FFF2-40B4-BE49-F238E27FC236}">
                    <a16:creationId xmlns:a16="http://schemas.microsoft.com/office/drawing/2014/main" id="{3AD0A74E-57D7-5C33-6A3C-C46049273B0F}"/>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27" name="Oval 1">
                <a:extLst>
                  <a:ext uri="{FF2B5EF4-FFF2-40B4-BE49-F238E27FC236}">
                    <a16:creationId xmlns:a16="http://schemas.microsoft.com/office/drawing/2014/main" id="{7E7E350F-B89B-B833-A1D9-CB86952E1936}"/>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grpSp>
        <p:sp>
          <p:nvSpPr>
            <p:cNvPr id="23" name="Block Arc 22">
              <a:extLst>
                <a:ext uri="{FF2B5EF4-FFF2-40B4-BE49-F238E27FC236}">
                  <a16:creationId xmlns:a16="http://schemas.microsoft.com/office/drawing/2014/main" id="{765A8901-3859-1544-BB3B-92FD10E0AEC7}"/>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Bahnschrift" panose="020B0502040204020203" pitchFamily="34" charset="0"/>
              </a:endParaRPr>
            </a:p>
          </p:txBody>
        </p:sp>
      </p:grpSp>
      <p:sp>
        <p:nvSpPr>
          <p:cNvPr id="28" name="Oval 27">
            <a:extLst>
              <a:ext uri="{FF2B5EF4-FFF2-40B4-BE49-F238E27FC236}">
                <a16:creationId xmlns:a16="http://schemas.microsoft.com/office/drawing/2014/main" id="{BB2F44AC-561D-D1B7-1EAD-8DBF11F075F0}"/>
              </a:ext>
            </a:extLst>
          </p:cNvPr>
          <p:cNvSpPr/>
          <p:nvPr/>
        </p:nvSpPr>
        <p:spPr>
          <a:xfrm>
            <a:off x="2544918" y="849163"/>
            <a:ext cx="592681" cy="6518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Bahnschrift" panose="020B0502040204020203" pitchFamily="34" charset="0"/>
            </a:endParaRPr>
          </a:p>
        </p:txBody>
      </p:sp>
      <p:grpSp>
        <p:nvGrpSpPr>
          <p:cNvPr id="29" name="Group 28">
            <a:extLst>
              <a:ext uri="{FF2B5EF4-FFF2-40B4-BE49-F238E27FC236}">
                <a16:creationId xmlns:a16="http://schemas.microsoft.com/office/drawing/2014/main" id="{F8FA23FA-2280-0F76-0282-7246BF2F576D}"/>
              </a:ext>
            </a:extLst>
          </p:cNvPr>
          <p:cNvGrpSpPr/>
          <p:nvPr/>
        </p:nvGrpSpPr>
        <p:grpSpPr>
          <a:xfrm rot="14015554" flipH="1">
            <a:off x="2580401" y="2611528"/>
            <a:ext cx="851046" cy="1169462"/>
            <a:chOff x="5093002" y="2426934"/>
            <a:chExt cx="2232248" cy="3350691"/>
          </a:xfrm>
          <a:solidFill>
            <a:srgbClr val="0070C0"/>
          </a:solidFill>
        </p:grpSpPr>
        <p:grpSp>
          <p:nvGrpSpPr>
            <p:cNvPr id="30" name="Group 29">
              <a:extLst>
                <a:ext uri="{FF2B5EF4-FFF2-40B4-BE49-F238E27FC236}">
                  <a16:creationId xmlns:a16="http://schemas.microsoft.com/office/drawing/2014/main" id="{F479980E-FF87-CF72-259E-7E6C438B2E71}"/>
                </a:ext>
              </a:extLst>
            </p:cNvPr>
            <p:cNvGrpSpPr/>
            <p:nvPr/>
          </p:nvGrpSpPr>
          <p:grpSpPr>
            <a:xfrm>
              <a:off x="5625823" y="4659182"/>
              <a:ext cx="1166607" cy="1118443"/>
              <a:chOff x="4964627" y="3703863"/>
              <a:chExt cx="393594" cy="377344"/>
            </a:xfrm>
            <a:grpFill/>
          </p:grpSpPr>
          <p:sp>
            <p:nvSpPr>
              <p:cNvPr id="32" name="Oval 1">
                <a:extLst>
                  <a:ext uri="{FF2B5EF4-FFF2-40B4-BE49-F238E27FC236}">
                    <a16:creationId xmlns:a16="http://schemas.microsoft.com/office/drawing/2014/main" id="{A27AB434-CA1D-5D1B-1236-E8ED314C9B51}"/>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33" name="Oval 1">
                <a:extLst>
                  <a:ext uri="{FF2B5EF4-FFF2-40B4-BE49-F238E27FC236}">
                    <a16:creationId xmlns:a16="http://schemas.microsoft.com/office/drawing/2014/main" id="{026CE4A8-D5EF-8307-0582-0595A0EC9A3C}"/>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Bahnschrift" panose="020B0502040204020203" pitchFamily="34" charset="0"/>
                </a:endParaRPr>
              </a:p>
            </p:txBody>
          </p:sp>
          <p:sp>
            <p:nvSpPr>
              <p:cNvPr id="34" name="Oval 1">
                <a:extLst>
                  <a:ext uri="{FF2B5EF4-FFF2-40B4-BE49-F238E27FC236}">
                    <a16:creationId xmlns:a16="http://schemas.microsoft.com/office/drawing/2014/main" id="{FA4D2DA2-D11F-0DD1-E5DA-9FF61D1387A7}"/>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35" name="Oval 1">
                <a:extLst>
                  <a:ext uri="{FF2B5EF4-FFF2-40B4-BE49-F238E27FC236}">
                    <a16:creationId xmlns:a16="http://schemas.microsoft.com/office/drawing/2014/main" id="{DA75847B-A2DA-4268-02C7-8060ED51B1E4}"/>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grpSp>
        <p:sp>
          <p:nvSpPr>
            <p:cNvPr id="31" name="Block Arc 30">
              <a:extLst>
                <a:ext uri="{FF2B5EF4-FFF2-40B4-BE49-F238E27FC236}">
                  <a16:creationId xmlns:a16="http://schemas.microsoft.com/office/drawing/2014/main" id="{C2958076-9CAA-2EBE-DF02-44EA9CD0EDE7}"/>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Bahnschrift" panose="020B0502040204020203" pitchFamily="34" charset="0"/>
              </a:endParaRPr>
            </a:p>
          </p:txBody>
        </p:sp>
      </p:grpSp>
      <p:sp>
        <p:nvSpPr>
          <p:cNvPr id="43" name="Oval 42">
            <a:extLst>
              <a:ext uri="{FF2B5EF4-FFF2-40B4-BE49-F238E27FC236}">
                <a16:creationId xmlns:a16="http://schemas.microsoft.com/office/drawing/2014/main" id="{5C329F7D-18C7-E1F5-E9EA-AFDD6238FC37}"/>
              </a:ext>
            </a:extLst>
          </p:cNvPr>
          <p:cNvSpPr/>
          <p:nvPr/>
        </p:nvSpPr>
        <p:spPr>
          <a:xfrm>
            <a:off x="2546850" y="2986171"/>
            <a:ext cx="592681" cy="6518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Bahnschrift" panose="020B0502040204020203" pitchFamily="34" charset="0"/>
            </a:endParaRPr>
          </a:p>
        </p:txBody>
      </p:sp>
      <p:sp>
        <p:nvSpPr>
          <p:cNvPr id="44" name="Oval 21">
            <a:extLst>
              <a:ext uri="{FF2B5EF4-FFF2-40B4-BE49-F238E27FC236}">
                <a16:creationId xmlns:a16="http://schemas.microsoft.com/office/drawing/2014/main" id="{C15DCA1E-8B6D-B0FC-EDBE-85319A871122}"/>
              </a:ext>
            </a:extLst>
          </p:cNvPr>
          <p:cNvSpPr>
            <a:spLocks noChangeAspect="1"/>
          </p:cNvSpPr>
          <p:nvPr/>
        </p:nvSpPr>
        <p:spPr>
          <a:xfrm>
            <a:off x="5259128" y="916211"/>
            <a:ext cx="554484" cy="48596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Bahnschrift" panose="020B0502040204020203" pitchFamily="34" charset="0"/>
            </a:endParaRPr>
          </a:p>
        </p:txBody>
      </p:sp>
      <p:sp>
        <p:nvSpPr>
          <p:cNvPr id="45" name="Freeform 108">
            <a:extLst>
              <a:ext uri="{FF2B5EF4-FFF2-40B4-BE49-F238E27FC236}">
                <a16:creationId xmlns:a16="http://schemas.microsoft.com/office/drawing/2014/main" id="{69425E7E-C2AC-4DFB-E3AE-5BB92AE2B7C2}"/>
              </a:ext>
            </a:extLst>
          </p:cNvPr>
          <p:cNvSpPr/>
          <p:nvPr/>
        </p:nvSpPr>
        <p:spPr>
          <a:xfrm>
            <a:off x="2587564" y="880492"/>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46" name="Rectangle 23">
            <a:extLst>
              <a:ext uri="{FF2B5EF4-FFF2-40B4-BE49-F238E27FC236}">
                <a16:creationId xmlns:a16="http://schemas.microsoft.com/office/drawing/2014/main" id="{7EFFA487-5C64-B4D9-F3A4-CB2A34BDABCB}"/>
              </a:ext>
            </a:extLst>
          </p:cNvPr>
          <p:cNvSpPr/>
          <p:nvPr/>
        </p:nvSpPr>
        <p:spPr>
          <a:xfrm>
            <a:off x="5243232" y="3004630"/>
            <a:ext cx="592681" cy="356267"/>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48" name="Rectangle 9">
            <a:extLst>
              <a:ext uri="{FF2B5EF4-FFF2-40B4-BE49-F238E27FC236}">
                <a16:creationId xmlns:a16="http://schemas.microsoft.com/office/drawing/2014/main" id="{3E9D0291-0A94-4B5D-6C52-CE93C5E31259}"/>
              </a:ext>
            </a:extLst>
          </p:cNvPr>
          <p:cNvSpPr/>
          <p:nvPr/>
        </p:nvSpPr>
        <p:spPr>
          <a:xfrm>
            <a:off x="2587564" y="3075217"/>
            <a:ext cx="508920" cy="4262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49" name="Chevron 19">
            <a:extLst>
              <a:ext uri="{FF2B5EF4-FFF2-40B4-BE49-F238E27FC236}">
                <a16:creationId xmlns:a16="http://schemas.microsoft.com/office/drawing/2014/main" id="{9B367EC7-D5F9-7DAD-DD9F-2076ADC78F5A}"/>
              </a:ext>
            </a:extLst>
          </p:cNvPr>
          <p:cNvSpPr/>
          <p:nvPr/>
        </p:nvSpPr>
        <p:spPr>
          <a:xfrm rot="10800000">
            <a:off x="6043519" y="483352"/>
            <a:ext cx="2813039" cy="1531535"/>
          </a:xfrm>
          <a:prstGeom prst="chevron">
            <a:avLst>
              <a:gd name="adj" fmla="val 399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latin typeface="Bahnschrift" panose="020B0502040204020203" pitchFamily="34" charset="0"/>
            </a:endParaRPr>
          </a:p>
        </p:txBody>
      </p:sp>
      <p:sp>
        <p:nvSpPr>
          <p:cNvPr id="51" name="Chevron 19">
            <a:extLst>
              <a:ext uri="{FF2B5EF4-FFF2-40B4-BE49-F238E27FC236}">
                <a16:creationId xmlns:a16="http://schemas.microsoft.com/office/drawing/2014/main" id="{0980A407-7E55-046A-87FA-3E84C33F0CDE}"/>
              </a:ext>
            </a:extLst>
          </p:cNvPr>
          <p:cNvSpPr/>
          <p:nvPr/>
        </p:nvSpPr>
        <p:spPr>
          <a:xfrm>
            <a:off x="23028" y="487466"/>
            <a:ext cx="2412007" cy="1509385"/>
          </a:xfrm>
          <a:prstGeom prst="chevron">
            <a:avLst>
              <a:gd name="adj" fmla="val 399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Bahnschrift" panose="020B0502040204020203" pitchFamily="34" charset="0"/>
            </a:endParaRPr>
          </a:p>
        </p:txBody>
      </p:sp>
      <p:sp>
        <p:nvSpPr>
          <p:cNvPr id="52" name="Chevron 19">
            <a:extLst>
              <a:ext uri="{FF2B5EF4-FFF2-40B4-BE49-F238E27FC236}">
                <a16:creationId xmlns:a16="http://schemas.microsoft.com/office/drawing/2014/main" id="{FF5EBEF0-4F88-1E88-BBA1-B146B2CE036E}"/>
              </a:ext>
            </a:extLst>
          </p:cNvPr>
          <p:cNvSpPr/>
          <p:nvPr/>
        </p:nvSpPr>
        <p:spPr>
          <a:xfrm>
            <a:off x="18051" y="2761568"/>
            <a:ext cx="2448558" cy="1467459"/>
          </a:xfrm>
          <a:prstGeom prst="chevron">
            <a:avLst>
              <a:gd name="adj" fmla="val 399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latin typeface="Bahnschrift" panose="020B0502040204020203" pitchFamily="34" charset="0"/>
            </a:endParaRPr>
          </a:p>
        </p:txBody>
      </p:sp>
      <p:sp>
        <p:nvSpPr>
          <p:cNvPr id="53" name="TextBox 52">
            <a:extLst>
              <a:ext uri="{FF2B5EF4-FFF2-40B4-BE49-F238E27FC236}">
                <a16:creationId xmlns:a16="http://schemas.microsoft.com/office/drawing/2014/main" id="{7F489724-DC0A-206C-7C5A-FF76DC5C923E}"/>
              </a:ext>
            </a:extLst>
          </p:cNvPr>
          <p:cNvSpPr txBox="1"/>
          <p:nvPr/>
        </p:nvSpPr>
        <p:spPr>
          <a:xfrm>
            <a:off x="0" y="157540"/>
            <a:ext cx="2528930" cy="307777"/>
          </a:xfrm>
          <a:prstGeom prst="rect">
            <a:avLst/>
          </a:prstGeom>
          <a:noFill/>
        </p:spPr>
        <p:txBody>
          <a:bodyPr wrap="square" rtlCol="0">
            <a:spAutoFit/>
          </a:bodyPr>
          <a:lstStyle/>
          <a:p>
            <a:r>
              <a:rPr lang="en-US" b="1" dirty="0">
                <a:solidFill>
                  <a:srgbClr val="002060"/>
                </a:solidFill>
                <a:latin typeface="Bahnschrift" panose="020B0502040204020203" pitchFamily="34" charset="0"/>
              </a:rPr>
              <a:t>DATASET COLLECTION</a:t>
            </a:r>
            <a:endParaRPr lang="en-IN" b="1" dirty="0">
              <a:solidFill>
                <a:srgbClr val="002060"/>
              </a:solidFill>
              <a:latin typeface="Bahnschrift" panose="020B0502040204020203" pitchFamily="34" charset="0"/>
            </a:endParaRPr>
          </a:p>
        </p:txBody>
      </p:sp>
      <p:sp>
        <p:nvSpPr>
          <p:cNvPr id="54" name="TextBox 53">
            <a:extLst>
              <a:ext uri="{FF2B5EF4-FFF2-40B4-BE49-F238E27FC236}">
                <a16:creationId xmlns:a16="http://schemas.microsoft.com/office/drawing/2014/main" id="{34D43C7B-9863-F946-CC22-CA364EC6B5FD}"/>
              </a:ext>
            </a:extLst>
          </p:cNvPr>
          <p:cNvSpPr txBox="1"/>
          <p:nvPr/>
        </p:nvSpPr>
        <p:spPr>
          <a:xfrm>
            <a:off x="-44715" y="2439763"/>
            <a:ext cx="3075081" cy="307777"/>
          </a:xfrm>
          <a:prstGeom prst="rect">
            <a:avLst/>
          </a:prstGeom>
          <a:noFill/>
        </p:spPr>
        <p:txBody>
          <a:bodyPr wrap="square" rtlCol="0">
            <a:spAutoFit/>
          </a:bodyPr>
          <a:lstStyle/>
          <a:p>
            <a:r>
              <a:rPr lang="en-US" b="1" dirty="0">
                <a:latin typeface="Bahnschrift" panose="020B0502040204020203" pitchFamily="34" charset="0"/>
              </a:rPr>
              <a:t>TRAIN AND TEST DATASET </a:t>
            </a:r>
            <a:endParaRPr lang="en-IN" sz="1600" b="1" dirty="0">
              <a:solidFill>
                <a:srgbClr val="002060"/>
              </a:solidFill>
              <a:latin typeface="Bahnschrift" panose="020B0502040204020203" pitchFamily="34" charset="0"/>
            </a:endParaRPr>
          </a:p>
        </p:txBody>
      </p:sp>
      <p:sp>
        <p:nvSpPr>
          <p:cNvPr id="56" name="TextBox 55">
            <a:extLst>
              <a:ext uri="{FF2B5EF4-FFF2-40B4-BE49-F238E27FC236}">
                <a16:creationId xmlns:a16="http://schemas.microsoft.com/office/drawing/2014/main" id="{389308C6-A1B4-41A6-91C6-5610DE6A3CA7}"/>
              </a:ext>
            </a:extLst>
          </p:cNvPr>
          <p:cNvSpPr txBox="1"/>
          <p:nvPr/>
        </p:nvSpPr>
        <p:spPr>
          <a:xfrm>
            <a:off x="6400800" y="157539"/>
            <a:ext cx="2412007" cy="307777"/>
          </a:xfrm>
          <a:prstGeom prst="rect">
            <a:avLst/>
          </a:prstGeom>
          <a:noFill/>
        </p:spPr>
        <p:txBody>
          <a:bodyPr wrap="square" rtlCol="0">
            <a:spAutoFit/>
          </a:bodyPr>
          <a:lstStyle/>
          <a:p>
            <a:r>
              <a:rPr lang="en-US" b="1" dirty="0">
                <a:solidFill>
                  <a:srgbClr val="002060"/>
                </a:solidFill>
                <a:latin typeface="Bahnschrift" panose="020B0502040204020203" pitchFamily="34" charset="0"/>
              </a:rPr>
              <a:t>MODEL CREATION</a:t>
            </a:r>
            <a:endParaRPr lang="en-IN" b="1" dirty="0">
              <a:solidFill>
                <a:srgbClr val="002060"/>
              </a:solidFill>
              <a:latin typeface="Bahnschrift" panose="020B0502040204020203" pitchFamily="34" charset="0"/>
            </a:endParaRPr>
          </a:p>
        </p:txBody>
      </p:sp>
      <p:grpSp>
        <p:nvGrpSpPr>
          <p:cNvPr id="16387" name="Group 16386">
            <a:extLst>
              <a:ext uri="{FF2B5EF4-FFF2-40B4-BE49-F238E27FC236}">
                <a16:creationId xmlns:a16="http://schemas.microsoft.com/office/drawing/2014/main" id="{5177C7BD-D7A0-281C-B1B1-B722A0BA061A}"/>
              </a:ext>
            </a:extLst>
          </p:cNvPr>
          <p:cNvGrpSpPr/>
          <p:nvPr/>
        </p:nvGrpSpPr>
        <p:grpSpPr>
          <a:xfrm rot="7570083" flipH="1">
            <a:off x="4956965" y="2489880"/>
            <a:ext cx="851046" cy="1169462"/>
            <a:chOff x="5093002" y="2426934"/>
            <a:chExt cx="2232248" cy="3350691"/>
          </a:xfrm>
          <a:solidFill>
            <a:srgbClr val="0070C0"/>
          </a:solidFill>
        </p:grpSpPr>
        <p:grpSp>
          <p:nvGrpSpPr>
            <p:cNvPr id="16388" name="Group 16387">
              <a:extLst>
                <a:ext uri="{FF2B5EF4-FFF2-40B4-BE49-F238E27FC236}">
                  <a16:creationId xmlns:a16="http://schemas.microsoft.com/office/drawing/2014/main" id="{1C51717F-82D0-55C4-1B98-57BE23EB3163}"/>
                </a:ext>
              </a:extLst>
            </p:cNvPr>
            <p:cNvGrpSpPr/>
            <p:nvPr/>
          </p:nvGrpSpPr>
          <p:grpSpPr>
            <a:xfrm>
              <a:off x="5625823" y="4659182"/>
              <a:ext cx="1166607" cy="1118443"/>
              <a:chOff x="4964627" y="3703863"/>
              <a:chExt cx="393594" cy="377344"/>
            </a:xfrm>
            <a:grpFill/>
          </p:grpSpPr>
          <p:sp>
            <p:nvSpPr>
              <p:cNvPr id="16390" name="Oval 1">
                <a:extLst>
                  <a:ext uri="{FF2B5EF4-FFF2-40B4-BE49-F238E27FC236}">
                    <a16:creationId xmlns:a16="http://schemas.microsoft.com/office/drawing/2014/main" id="{B9205770-7646-106E-57AF-E60097F94B21}"/>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Bahnschrift" panose="020B0502040204020203" pitchFamily="34" charset="0"/>
                </a:endParaRPr>
              </a:p>
            </p:txBody>
          </p:sp>
          <p:sp>
            <p:nvSpPr>
              <p:cNvPr id="16391" name="Oval 1">
                <a:extLst>
                  <a:ext uri="{FF2B5EF4-FFF2-40B4-BE49-F238E27FC236}">
                    <a16:creationId xmlns:a16="http://schemas.microsoft.com/office/drawing/2014/main" id="{E8891344-7766-2DB9-80C1-644D1DE0D975}"/>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sp>
            <p:nvSpPr>
              <p:cNvPr id="16392" name="Oval 1">
                <a:extLst>
                  <a:ext uri="{FF2B5EF4-FFF2-40B4-BE49-F238E27FC236}">
                    <a16:creationId xmlns:a16="http://schemas.microsoft.com/office/drawing/2014/main" id="{5BCBA7C4-5D49-0AED-8161-AD5F1D060F4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Bahnschrift" panose="020B0502040204020203" pitchFamily="34" charset="0"/>
                </a:endParaRPr>
              </a:p>
            </p:txBody>
          </p:sp>
          <p:sp>
            <p:nvSpPr>
              <p:cNvPr id="16393" name="Oval 1">
                <a:extLst>
                  <a:ext uri="{FF2B5EF4-FFF2-40B4-BE49-F238E27FC236}">
                    <a16:creationId xmlns:a16="http://schemas.microsoft.com/office/drawing/2014/main" id="{711F1B76-37FB-F210-872E-0765DC362847}"/>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ahnschrift" panose="020B0502040204020203" pitchFamily="34" charset="0"/>
                </a:endParaRPr>
              </a:p>
            </p:txBody>
          </p:sp>
        </p:grpSp>
        <p:sp>
          <p:nvSpPr>
            <p:cNvPr id="16389" name="Block Arc 16388">
              <a:extLst>
                <a:ext uri="{FF2B5EF4-FFF2-40B4-BE49-F238E27FC236}">
                  <a16:creationId xmlns:a16="http://schemas.microsoft.com/office/drawing/2014/main" id="{BE817431-B436-A2FE-5881-E9901D295855}"/>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Bahnschrift" panose="020B0502040204020203" pitchFamily="34" charset="0"/>
              </a:endParaRPr>
            </a:p>
          </p:txBody>
        </p:sp>
      </p:grpSp>
      <p:sp>
        <p:nvSpPr>
          <p:cNvPr id="14" name="TextBox 13">
            <a:extLst>
              <a:ext uri="{FF2B5EF4-FFF2-40B4-BE49-F238E27FC236}">
                <a16:creationId xmlns:a16="http://schemas.microsoft.com/office/drawing/2014/main" id="{ECA6A475-D588-1860-BA83-D45024E20754}"/>
              </a:ext>
            </a:extLst>
          </p:cNvPr>
          <p:cNvSpPr txBox="1"/>
          <p:nvPr/>
        </p:nvSpPr>
        <p:spPr>
          <a:xfrm>
            <a:off x="580988" y="652735"/>
            <a:ext cx="1736729" cy="1415772"/>
          </a:xfrm>
          <a:prstGeom prst="rect">
            <a:avLst/>
          </a:prstGeom>
          <a:noFill/>
        </p:spPr>
        <p:txBody>
          <a:bodyPr wrap="square" rtlCol="0">
            <a:spAutoFit/>
          </a:bodyPr>
          <a:lstStyle/>
          <a:p>
            <a:pPr marL="171450" indent="-171450">
              <a:buFont typeface="Arial" panose="020B0604020202020204" pitchFamily="34" charset="0"/>
              <a:buChar char="•"/>
            </a:pPr>
            <a:r>
              <a:rPr lang="en-US" sz="1200" b="1" dirty="0">
                <a:solidFill>
                  <a:schemeClr val="bg1"/>
                </a:solidFill>
                <a:latin typeface="Bahnschrift" panose="020B0502040204020203" pitchFamily="34" charset="0"/>
              </a:rPr>
              <a:t>ID</a:t>
            </a:r>
            <a:endParaRPr lang="en-IN" sz="1200" dirty="0">
              <a:solidFill>
                <a:schemeClr val="bg1"/>
              </a:solidFill>
              <a:latin typeface="Bahnschrift" panose="020B0502040204020203" pitchFamily="34" charset="0"/>
            </a:endParaRPr>
          </a:p>
          <a:p>
            <a:pPr marL="171450" indent="-171450">
              <a:buFont typeface="Arial" panose="020B0604020202020204" pitchFamily="34" charset="0"/>
              <a:buChar char="•"/>
            </a:pPr>
            <a:r>
              <a:rPr lang="en-US" sz="1200" b="1" dirty="0">
                <a:solidFill>
                  <a:schemeClr val="bg1"/>
                </a:solidFill>
                <a:latin typeface="Bahnschrift" panose="020B0502040204020203" pitchFamily="34" charset="0"/>
              </a:rPr>
              <a:t>STORE ID</a:t>
            </a:r>
            <a:r>
              <a:rPr lang="en-US" sz="1200" dirty="0">
                <a:solidFill>
                  <a:schemeClr val="bg1"/>
                </a:solidFill>
                <a:latin typeface="Bahnschrift" panose="020B0502040204020203" pitchFamily="34" charset="0"/>
              </a:rPr>
              <a:t> </a:t>
            </a:r>
            <a:endParaRPr lang="en-IN" sz="1200" dirty="0">
              <a:solidFill>
                <a:schemeClr val="bg1"/>
              </a:solidFill>
              <a:latin typeface="Bahnschrift" panose="020B0502040204020203" pitchFamily="34" charset="0"/>
            </a:endParaRPr>
          </a:p>
          <a:p>
            <a:pPr marL="171450" indent="-171450">
              <a:buFont typeface="Arial" panose="020B0604020202020204" pitchFamily="34" charset="0"/>
              <a:buChar char="•"/>
            </a:pPr>
            <a:r>
              <a:rPr lang="en-US" sz="1200" b="1" dirty="0">
                <a:solidFill>
                  <a:schemeClr val="bg1"/>
                </a:solidFill>
                <a:latin typeface="Bahnschrift" panose="020B0502040204020203" pitchFamily="34" charset="0"/>
              </a:rPr>
              <a:t>TOTAL PRICE</a:t>
            </a:r>
            <a:r>
              <a:rPr lang="en-US" sz="1200" dirty="0">
                <a:solidFill>
                  <a:schemeClr val="bg1"/>
                </a:solidFill>
                <a:latin typeface="Bahnschrift" panose="020B0502040204020203" pitchFamily="34" charset="0"/>
              </a:rPr>
              <a:t> </a:t>
            </a:r>
            <a:endParaRPr lang="en-IN" sz="1200" dirty="0">
              <a:solidFill>
                <a:schemeClr val="bg1"/>
              </a:solidFill>
              <a:latin typeface="Bahnschrift" panose="020B0502040204020203" pitchFamily="34" charset="0"/>
            </a:endParaRPr>
          </a:p>
          <a:p>
            <a:pPr marL="171450" indent="-171450">
              <a:buFont typeface="Arial" panose="020B0604020202020204" pitchFamily="34" charset="0"/>
              <a:buChar char="•"/>
            </a:pPr>
            <a:r>
              <a:rPr lang="en-US" sz="1200" b="1" dirty="0">
                <a:solidFill>
                  <a:schemeClr val="bg1"/>
                </a:solidFill>
                <a:latin typeface="Bahnschrift" panose="020B0502040204020203" pitchFamily="34" charset="0"/>
              </a:rPr>
              <a:t>BASE PRICE</a:t>
            </a:r>
            <a:r>
              <a:rPr lang="en-US" sz="1200" dirty="0">
                <a:solidFill>
                  <a:schemeClr val="bg1"/>
                </a:solidFill>
                <a:latin typeface="Bahnschrift" panose="020B0502040204020203" pitchFamily="34" charset="0"/>
              </a:rPr>
              <a:t> </a:t>
            </a:r>
            <a:endParaRPr lang="en-IN" sz="1200" dirty="0">
              <a:solidFill>
                <a:schemeClr val="bg1"/>
              </a:solidFill>
              <a:latin typeface="Bahnschrift" panose="020B0502040204020203" pitchFamily="34" charset="0"/>
            </a:endParaRPr>
          </a:p>
          <a:p>
            <a:pPr marL="171450" indent="-171450">
              <a:buFont typeface="Arial" panose="020B0604020202020204" pitchFamily="34" charset="0"/>
              <a:buChar char="•"/>
            </a:pPr>
            <a:r>
              <a:rPr lang="en-US" sz="1200" b="1" dirty="0">
                <a:solidFill>
                  <a:schemeClr val="bg1"/>
                </a:solidFill>
                <a:latin typeface="Bahnschrift" panose="020B0502040204020203" pitchFamily="34" charset="0"/>
              </a:rPr>
              <a:t>UNITS SOLD</a:t>
            </a:r>
            <a:r>
              <a:rPr lang="en-US" sz="1200" dirty="0">
                <a:solidFill>
                  <a:schemeClr val="bg1"/>
                </a:solidFill>
                <a:latin typeface="Bahnschrift" panose="020B0502040204020203" pitchFamily="34" charset="0"/>
              </a:rPr>
              <a:t> </a:t>
            </a:r>
            <a:endParaRPr lang="en-IN" sz="1200" dirty="0">
              <a:solidFill>
                <a:schemeClr val="bg1"/>
              </a:solidFill>
              <a:latin typeface="Bahnschrift" panose="020B0502040204020203" pitchFamily="34" charset="0"/>
            </a:endParaRPr>
          </a:p>
          <a:p>
            <a:pPr marL="171450" indent="-171450" algn="ctr">
              <a:buFont typeface="Arial" panose="020B0604020202020204" pitchFamily="34" charset="0"/>
              <a:buChar char="•"/>
            </a:pPr>
            <a:endParaRPr lang="ko-KR" altLang="en-US" sz="1200" dirty="0">
              <a:solidFill>
                <a:schemeClr val="bg1"/>
              </a:solidFill>
              <a:latin typeface="Bahnschrift" panose="020B0502040204020203" pitchFamily="34" charset="0"/>
            </a:endParaRPr>
          </a:p>
          <a:p>
            <a:pPr marL="171450" indent="-171450">
              <a:buFont typeface="Arial" panose="020B0604020202020204" pitchFamily="34" charset="0"/>
              <a:buChar char="•"/>
            </a:pPr>
            <a:endParaRPr lang="en-IN" sz="1200" dirty="0">
              <a:solidFill>
                <a:schemeClr val="bg1"/>
              </a:solidFill>
              <a:latin typeface="Bahnschrift" panose="020B0502040204020203" pitchFamily="34" charset="0"/>
            </a:endParaRPr>
          </a:p>
        </p:txBody>
      </p:sp>
      <p:sp>
        <p:nvSpPr>
          <p:cNvPr id="15" name="TextBox 14">
            <a:extLst>
              <a:ext uri="{FF2B5EF4-FFF2-40B4-BE49-F238E27FC236}">
                <a16:creationId xmlns:a16="http://schemas.microsoft.com/office/drawing/2014/main" id="{C85413C0-3BA7-FD7B-D4BB-56EA238F571F}"/>
              </a:ext>
            </a:extLst>
          </p:cNvPr>
          <p:cNvSpPr txBox="1"/>
          <p:nvPr/>
        </p:nvSpPr>
        <p:spPr>
          <a:xfrm>
            <a:off x="551201" y="3118796"/>
            <a:ext cx="1984469" cy="1169551"/>
          </a:xfrm>
          <a:prstGeom prst="rect">
            <a:avLst/>
          </a:prstGeom>
          <a:noFill/>
        </p:spPr>
        <p:txBody>
          <a:bodyPr wrap="square" rtlCol="0">
            <a:spAutoFit/>
          </a:bodyPr>
          <a:lstStyle/>
          <a:p>
            <a:pPr marL="285750" indent="-285750">
              <a:buFont typeface="Arial" panose="020B0604020202020204" pitchFamily="34" charset="0"/>
              <a:buChar char="•"/>
            </a:pPr>
            <a:r>
              <a:rPr lang="en-US" b="1" kern="150" dirty="0">
                <a:solidFill>
                  <a:schemeClr val="bg1"/>
                </a:solidFill>
                <a:effectLst/>
                <a:latin typeface="Bahnschrift" panose="020B0502040204020203" pitchFamily="34" charset="0"/>
                <a:ea typeface="Calibri" panose="020F0502020204030204" pitchFamily="34" charset="0"/>
                <a:cs typeface="F"/>
              </a:rPr>
              <a:t>Data Splitting </a:t>
            </a:r>
            <a:endParaRPr lang="en-IN" kern="150" dirty="0">
              <a:solidFill>
                <a:schemeClr val="bg1"/>
              </a:solidFill>
              <a:effectLst/>
              <a:latin typeface="Bahnschrift" panose="020B0502040204020203" pitchFamily="34" charset="0"/>
              <a:ea typeface="Calibri" panose="020F0502020204030204" pitchFamily="34" charset="0"/>
              <a:cs typeface="F"/>
            </a:endParaRPr>
          </a:p>
          <a:p>
            <a:pPr marL="285750" indent="-285750">
              <a:buFont typeface="Arial" panose="020B0604020202020204" pitchFamily="34" charset="0"/>
              <a:buChar char="•"/>
            </a:pPr>
            <a:r>
              <a:rPr lang="en-US" b="1" kern="150" dirty="0">
                <a:solidFill>
                  <a:schemeClr val="bg1"/>
                </a:solidFill>
                <a:effectLst/>
                <a:latin typeface="Bahnschrift" panose="020B0502040204020203" pitchFamily="34" charset="0"/>
                <a:ea typeface="Calibri" panose="020F0502020204030204" pitchFamily="34" charset="0"/>
                <a:cs typeface="F"/>
              </a:rPr>
              <a:t>Randomization</a:t>
            </a:r>
            <a:r>
              <a:rPr lang="en-US" kern="150" dirty="0">
                <a:solidFill>
                  <a:schemeClr val="bg1"/>
                </a:solidFill>
                <a:effectLst/>
                <a:latin typeface="Bahnschrift" panose="020B0502040204020203" pitchFamily="34" charset="0"/>
                <a:ea typeface="Calibri" panose="020F0502020204030204" pitchFamily="34" charset="0"/>
                <a:cs typeface="F"/>
              </a:rPr>
              <a:t> </a:t>
            </a:r>
            <a:endParaRPr lang="en-IN" kern="150" dirty="0">
              <a:solidFill>
                <a:schemeClr val="bg1"/>
              </a:solidFill>
              <a:effectLst/>
              <a:latin typeface="Bahnschrift" panose="020B0502040204020203" pitchFamily="34" charset="0"/>
              <a:ea typeface="Calibri" panose="020F0502020204030204" pitchFamily="34" charset="0"/>
              <a:cs typeface="F"/>
            </a:endParaRPr>
          </a:p>
          <a:p>
            <a:pPr marL="285750" indent="-285750">
              <a:buFont typeface="Arial" panose="020B0604020202020204" pitchFamily="34" charset="0"/>
              <a:buChar char="•"/>
            </a:pPr>
            <a:r>
              <a:rPr lang="en-US" b="1" kern="150" dirty="0">
                <a:solidFill>
                  <a:schemeClr val="bg1"/>
                </a:solidFill>
                <a:effectLst/>
                <a:latin typeface="Bahnschrift" panose="020B0502040204020203" pitchFamily="34" charset="0"/>
                <a:ea typeface="Calibri" panose="020F0502020204030204" pitchFamily="34" charset="0"/>
                <a:cs typeface="F"/>
              </a:rPr>
              <a:t>Split Ratio</a:t>
            </a:r>
            <a:r>
              <a:rPr lang="en-US" kern="150" dirty="0">
                <a:solidFill>
                  <a:schemeClr val="bg1"/>
                </a:solidFill>
                <a:effectLst/>
                <a:latin typeface="Bahnschrift" panose="020B0502040204020203" pitchFamily="34" charset="0"/>
                <a:ea typeface="Calibri" panose="020F0502020204030204" pitchFamily="34" charset="0"/>
                <a:cs typeface="F"/>
              </a:rPr>
              <a:t> </a:t>
            </a:r>
            <a:endParaRPr lang="en-IN" kern="150" dirty="0">
              <a:solidFill>
                <a:schemeClr val="bg1"/>
              </a:solidFill>
              <a:effectLst/>
              <a:latin typeface="Bahnschrift" panose="020B0502040204020203" pitchFamily="34" charset="0"/>
              <a:ea typeface="Calibri" panose="020F0502020204030204" pitchFamily="34" charset="0"/>
              <a:cs typeface="F"/>
            </a:endParaRPr>
          </a:p>
          <a:p>
            <a:pPr marL="171450" indent="-171450" algn="ctr">
              <a:buFont typeface="Arial" panose="020B0604020202020204" pitchFamily="34" charset="0"/>
              <a:buChar char="•"/>
            </a:pPr>
            <a:endParaRPr lang="ko-KR" altLang="en-US" dirty="0">
              <a:solidFill>
                <a:schemeClr val="bg1"/>
              </a:solidFill>
              <a:latin typeface="Bahnschrift" panose="020B0502040204020203" pitchFamily="34" charset="0"/>
            </a:endParaRPr>
          </a:p>
          <a:p>
            <a:pPr marL="171450" indent="-171450">
              <a:buFont typeface="Arial" panose="020B0604020202020204" pitchFamily="34" charset="0"/>
              <a:buChar char="•"/>
            </a:pPr>
            <a:endParaRPr lang="en-IN" dirty="0">
              <a:solidFill>
                <a:schemeClr val="bg1"/>
              </a:solidFill>
              <a:latin typeface="Bahnschrift" panose="020B0502040204020203" pitchFamily="34" charset="0"/>
            </a:endParaRPr>
          </a:p>
        </p:txBody>
      </p:sp>
      <p:sp>
        <p:nvSpPr>
          <p:cNvPr id="16" name="TextBox 15">
            <a:extLst>
              <a:ext uri="{FF2B5EF4-FFF2-40B4-BE49-F238E27FC236}">
                <a16:creationId xmlns:a16="http://schemas.microsoft.com/office/drawing/2014/main" id="{83B9142D-DB38-E26E-A1EB-B63994943D44}"/>
              </a:ext>
            </a:extLst>
          </p:cNvPr>
          <p:cNvSpPr txBox="1"/>
          <p:nvPr/>
        </p:nvSpPr>
        <p:spPr>
          <a:xfrm>
            <a:off x="6571525" y="563046"/>
            <a:ext cx="2485695" cy="1546962"/>
          </a:xfrm>
          <a:prstGeom prst="rect">
            <a:avLst/>
          </a:prstGeom>
          <a:noFill/>
        </p:spPr>
        <p:txBody>
          <a:bodyPr wrap="square" rtlCol="0">
            <a:spAutoFit/>
          </a:bodyPr>
          <a:lstStyle/>
          <a:p>
            <a:pPr marL="171450" indent="-171450">
              <a:buFont typeface="Arial" panose="020B0604020202020204" pitchFamily="34" charset="0"/>
              <a:buChar char="•"/>
            </a:pPr>
            <a:r>
              <a:rPr lang="en-IN" sz="1200" b="1" kern="150" dirty="0">
                <a:solidFill>
                  <a:schemeClr val="bg1"/>
                </a:solidFill>
                <a:effectLst/>
                <a:latin typeface="Bahnschrift" panose="020B0502040204020203" pitchFamily="34" charset="0"/>
                <a:ea typeface="Arial" panose="020B0604020202020204" pitchFamily="34" charset="0"/>
                <a:cs typeface="F"/>
              </a:rPr>
              <a:t>Model Selection</a:t>
            </a:r>
            <a:endParaRPr lang="en-IN" sz="1200" b="1" kern="150" dirty="0">
              <a:solidFill>
                <a:schemeClr val="bg1"/>
              </a:solidFill>
              <a:effectLst/>
              <a:latin typeface="Bahnschrift" panose="020B0502040204020203" pitchFamily="34" charset="0"/>
              <a:ea typeface="Calibri" panose="020F0502020204030204" pitchFamily="34" charset="0"/>
              <a:cs typeface="F"/>
            </a:endParaRPr>
          </a:p>
          <a:p>
            <a:pPr>
              <a:spcAft>
                <a:spcPts val="800"/>
              </a:spcAft>
            </a:pPr>
            <a:r>
              <a:rPr lang="en-IN" sz="1200" b="1" kern="150" dirty="0">
                <a:solidFill>
                  <a:schemeClr val="bg1"/>
                </a:solidFill>
                <a:effectLst/>
                <a:latin typeface="Bahnschrift" panose="020B0502040204020203" pitchFamily="34" charset="0"/>
                <a:ea typeface="Arial" panose="020B0604020202020204" pitchFamily="34" charset="0"/>
                <a:cs typeface="F"/>
              </a:rPr>
              <a:t>  - Decision Trees</a:t>
            </a:r>
            <a:endParaRPr lang="en-IN" sz="1200" b="1" kern="150" dirty="0">
              <a:solidFill>
                <a:schemeClr val="bg1"/>
              </a:solidFill>
              <a:effectLst/>
              <a:latin typeface="Bahnschrift" panose="020B0502040204020203" pitchFamily="34" charset="0"/>
              <a:ea typeface="Calibri" panose="020F0502020204030204" pitchFamily="34" charset="0"/>
              <a:cs typeface="F"/>
            </a:endParaRPr>
          </a:p>
          <a:p>
            <a:pPr>
              <a:spcAft>
                <a:spcPts val="800"/>
              </a:spcAft>
            </a:pPr>
            <a:r>
              <a:rPr lang="en-IN" sz="1200" b="1" kern="150" dirty="0">
                <a:solidFill>
                  <a:schemeClr val="bg1"/>
                </a:solidFill>
                <a:effectLst/>
                <a:latin typeface="Bahnschrift" panose="020B0502040204020203" pitchFamily="34" charset="0"/>
                <a:ea typeface="Arial" panose="020B0604020202020204" pitchFamily="34" charset="0"/>
                <a:cs typeface="F"/>
              </a:rPr>
              <a:t>  - Random Forests</a:t>
            </a:r>
            <a:endParaRPr lang="en-IN" sz="1200" b="1" kern="150" dirty="0">
              <a:solidFill>
                <a:schemeClr val="bg1"/>
              </a:solidFill>
              <a:latin typeface="Bahnschrift" panose="020B0502040204020203" pitchFamily="34" charset="0"/>
              <a:ea typeface="Calibri" panose="020F0502020204030204" pitchFamily="34" charset="0"/>
              <a:cs typeface="F"/>
            </a:endParaRPr>
          </a:p>
          <a:p>
            <a:pPr>
              <a:spcAft>
                <a:spcPts val="800"/>
              </a:spcAft>
            </a:pPr>
            <a:r>
              <a:rPr lang="en-IN" sz="1200" b="1" kern="150" dirty="0">
                <a:solidFill>
                  <a:schemeClr val="bg1"/>
                </a:solidFill>
                <a:effectLst/>
                <a:latin typeface="Bahnschrift" panose="020B0502040204020203" pitchFamily="34" charset="0"/>
                <a:ea typeface="Arial" panose="020B0604020202020204" pitchFamily="34" charset="0"/>
                <a:cs typeface="F"/>
              </a:rPr>
              <a:t>  - Gradient Boosting</a:t>
            </a:r>
            <a:endParaRPr lang="en-IN" sz="1200" b="1" kern="150" dirty="0">
              <a:solidFill>
                <a:schemeClr val="bg1"/>
              </a:solidFill>
              <a:effectLst/>
              <a:latin typeface="Bahnschrift" panose="020B0502040204020203" pitchFamily="34" charset="0"/>
              <a:ea typeface="Calibri" panose="020F0502020204030204" pitchFamily="34" charset="0"/>
              <a:cs typeface="F"/>
            </a:endParaRPr>
          </a:p>
          <a:p>
            <a:pPr marL="171450" indent="-171450">
              <a:buFont typeface="Arial" panose="020B0604020202020204" pitchFamily="34" charset="0"/>
              <a:buChar char="•"/>
            </a:pPr>
            <a:r>
              <a:rPr lang="en-IN" sz="1200" b="1" kern="150" dirty="0">
                <a:solidFill>
                  <a:schemeClr val="bg1"/>
                </a:solidFill>
                <a:effectLst/>
                <a:latin typeface="Bahnschrift" panose="020B0502040204020203" pitchFamily="34" charset="0"/>
                <a:ea typeface="Arial" panose="020B0604020202020204" pitchFamily="34" charset="0"/>
                <a:cs typeface="F"/>
              </a:rPr>
              <a:t>Model Training</a:t>
            </a:r>
            <a:endParaRPr lang="en-IN" sz="1200" b="1" kern="150" dirty="0">
              <a:solidFill>
                <a:schemeClr val="bg1"/>
              </a:solidFill>
              <a:effectLst/>
              <a:latin typeface="Bahnschrift" panose="020B0502040204020203" pitchFamily="34" charset="0"/>
              <a:ea typeface="Calibri" panose="020F0502020204030204" pitchFamily="34" charset="0"/>
              <a:cs typeface="F"/>
            </a:endParaRPr>
          </a:p>
          <a:p>
            <a:pPr marL="171450" indent="-171450">
              <a:buFont typeface="Arial" panose="020B0604020202020204" pitchFamily="34" charset="0"/>
              <a:buChar char="•"/>
            </a:pPr>
            <a:endParaRPr lang="en-IN" sz="1200" b="1" dirty="0">
              <a:solidFill>
                <a:schemeClr val="bg1"/>
              </a:solidFill>
              <a:latin typeface="Bahnschrift" panose="020B0502040204020203" pitchFamily="34" charset="0"/>
            </a:endParaRPr>
          </a:p>
        </p:txBody>
      </p:sp>
      <p:sp>
        <p:nvSpPr>
          <p:cNvPr id="18" name="Chevron 19">
            <a:extLst>
              <a:ext uri="{FF2B5EF4-FFF2-40B4-BE49-F238E27FC236}">
                <a16:creationId xmlns:a16="http://schemas.microsoft.com/office/drawing/2014/main" id="{BBB7F42A-E743-941F-7EAF-1E2D65EC4206}"/>
              </a:ext>
            </a:extLst>
          </p:cNvPr>
          <p:cNvSpPr/>
          <p:nvPr/>
        </p:nvSpPr>
        <p:spPr>
          <a:xfrm rot="10800000">
            <a:off x="5998077" y="2494107"/>
            <a:ext cx="2813039" cy="1531535"/>
          </a:xfrm>
          <a:prstGeom prst="chevron">
            <a:avLst>
              <a:gd name="adj" fmla="val 399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latin typeface="Bahnschrift" panose="020B0502040204020203" pitchFamily="34" charset="0"/>
            </a:endParaRPr>
          </a:p>
        </p:txBody>
      </p:sp>
      <p:sp>
        <p:nvSpPr>
          <p:cNvPr id="19" name="TextBox 18">
            <a:extLst>
              <a:ext uri="{FF2B5EF4-FFF2-40B4-BE49-F238E27FC236}">
                <a16:creationId xmlns:a16="http://schemas.microsoft.com/office/drawing/2014/main" id="{02CC4432-1C3F-E8B4-3E5F-07A7D9D10E92}"/>
              </a:ext>
            </a:extLst>
          </p:cNvPr>
          <p:cNvSpPr txBox="1"/>
          <p:nvPr/>
        </p:nvSpPr>
        <p:spPr>
          <a:xfrm>
            <a:off x="6387382" y="2166243"/>
            <a:ext cx="2412007" cy="307777"/>
          </a:xfrm>
          <a:prstGeom prst="rect">
            <a:avLst/>
          </a:prstGeom>
          <a:noFill/>
        </p:spPr>
        <p:txBody>
          <a:bodyPr wrap="square" rtlCol="0">
            <a:spAutoFit/>
          </a:bodyPr>
          <a:lstStyle/>
          <a:p>
            <a:r>
              <a:rPr lang="en-US" b="1" dirty="0">
                <a:solidFill>
                  <a:srgbClr val="002060"/>
                </a:solidFill>
                <a:latin typeface="Bahnschrift" panose="020B0502040204020203" pitchFamily="34" charset="0"/>
              </a:rPr>
              <a:t>FEATURE ENGINEERING</a:t>
            </a:r>
            <a:endParaRPr lang="en-IN" b="1" dirty="0">
              <a:solidFill>
                <a:srgbClr val="002060"/>
              </a:solidFill>
              <a:latin typeface="Bahnschrift" panose="020B0502040204020203" pitchFamily="34" charset="0"/>
            </a:endParaRPr>
          </a:p>
        </p:txBody>
      </p:sp>
      <p:sp>
        <p:nvSpPr>
          <p:cNvPr id="36" name="TextBox 35">
            <a:extLst>
              <a:ext uri="{FF2B5EF4-FFF2-40B4-BE49-F238E27FC236}">
                <a16:creationId xmlns:a16="http://schemas.microsoft.com/office/drawing/2014/main" id="{715A45DB-015C-8C6F-4A05-8B4630A9326D}"/>
              </a:ext>
            </a:extLst>
          </p:cNvPr>
          <p:cNvSpPr txBox="1"/>
          <p:nvPr/>
        </p:nvSpPr>
        <p:spPr>
          <a:xfrm>
            <a:off x="6351675" y="2649296"/>
            <a:ext cx="2377893" cy="1384995"/>
          </a:xfrm>
          <a:prstGeom prst="rect">
            <a:avLst/>
          </a:prstGeom>
          <a:noFill/>
        </p:spPr>
        <p:txBody>
          <a:bodyPr wrap="square" rtlCol="0">
            <a:spAutoFit/>
          </a:bodyPr>
          <a:lstStyle/>
          <a:p>
            <a:pPr marL="285750" indent="-285750">
              <a:buFont typeface="Arial" panose="020B0604020202020204" pitchFamily="34" charset="0"/>
              <a:buChar char="•"/>
            </a:pPr>
            <a:r>
              <a:rPr lang="en-IN" b="1" kern="150" dirty="0">
                <a:solidFill>
                  <a:schemeClr val="bg1"/>
                </a:solidFill>
                <a:effectLst/>
                <a:latin typeface="Bahnschrift" panose="020B0502040204020203" pitchFamily="34" charset="0"/>
                <a:ea typeface="Arial" panose="020B0604020202020204" pitchFamily="34" charset="0"/>
                <a:cs typeface="Times New Roman" panose="02020603050405020304" pitchFamily="18" charset="0"/>
              </a:rPr>
              <a:t>Monitoring and </a:t>
            </a:r>
          </a:p>
          <a:p>
            <a:r>
              <a:rPr lang="en-IN" b="1" kern="150" dirty="0">
                <a:solidFill>
                  <a:schemeClr val="bg1"/>
                </a:solidFill>
                <a:effectLst/>
                <a:latin typeface="Bahnschrift" panose="020B0502040204020203" pitchFamily="34" charset="0"/>
                <a:ea typeface="Arial" panose="020B0604020202020204" pitchFamily="34" charset="0"/>
                <a:cs typeface="Times New Roman" panose="02020603050405020304" pitchFamily="18" charset="0"/>
              </a:rPr>
              <a:t>      Maintenance</a:t>
            </a:r>
            <a:endParaRPr lang="en-IN" kern="15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b="1" kern="150" dirty="0">
                <a:solidFill>
                  <a:schemeClr val="bg1"/>
                </a:solidFill>
                <a:effectLst/>
                <a:latin typeface="Bahnschrift" panose="020B0502040204020203" pitchFamily="34" charset="0"/>
                <a:ea typeface="Arial" panose="020B0604020202020204" pitchFamily="34" charset="0"/>
                <a:cs typeface="Times New Roman" panose="02020603050405020304" pitchFamily="18" charset="0"/>
              </a:rPr>
              <a:t>Documentation and Reporting</a:t>
            </a:r>
            <a:endParaRPr lang="en-IN" kern="15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b="1" kern="150" dirty="0">
                <a:solidFill>
                  <a:schemeClr val="bg1"/>
                </a:solidFill>
                <a:effectLst/>
                <a:latin typeface="Bahnschrift" panose="020B0502040204020203" pitchFamily="34" charset="0"/>
                <a:ea typeface="Arial" panose="020B0604020202020204" pitchFamily="34" charset="0"/>
                <a:cs typeface="Times New Roman" panose="02020603050405020304" pitchFamily="18" charset="0"/>
              </a:rPr>
              <a:t>Legal and Ethical Considerations</a:t>
            </a:r>
            <a:endParaRPr lang="en-IN" kern="15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47287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41FE-6A6C-7CB6-BDC1-FE5E9070725B}"/>
              </a:ext>
            </a:extLst>
          </p:cNvPr>
          <p:cNvSpPr>
            <a:spLocks noGrp="1"/>
          </p:cNvSpPr>
          <p:nvPr>
            <p:ph type="title"/>
          </p:nvPr>
        </p:nvSpPr>
        <p:spPr>
          <a:xfrm>
            <a:off x="4800600" y="133350"/>
            <a:ext cx="4419598" cy="609600"/>
          </a:xfrm>
        </p:spPr>
        <p:txBody>
          <a:bodyPr>
            <a:normAutofit fontScale="90000"/>
          </a:bodyPr>
          <a:lstStyle/>
          <a:p>
            <a:r>
              <a:rPr lang="en-US" sz="3200" dirty="0"/>
              <a:t>PREDICTION ANALYSIS</a:t>
            </a:r>
            <a:endParaRPr lang="en-IN" sz="3200" dirty="0"/>
          </a:p>
        </p:txBody>
      </p:sp>
      <p:sp>
        <p:nvSpPr>
          <p:cNvPr id="3" name="Text Placeholder 2">
            <a:extLst>
              <a:ext uri="{FF2B5EF4-FFF2-40B4-BE49-F238E27FC236}">
                <a16:creationId xmlns:a16="http://schemas.microsoft.com/office/drawing/2014/main" id="{D251A933-CD51-5838-5734-C30CC109B200}"/>
              </a:ext>
            </a:extLst>
          </p:cNvPr>
          <p:cNvSpPr>
            <a:spLocks noGrp="1"/>
          </p:cNvSpPr>
          <p:nvPr>
            <p:ph type="body" idx="1"/>
          </p:nvPr>
        </p:nvSpPr>
        <p:spPr>
          <a:xfrm>
            <a:off x="4401094" y="742950"/>
            <a:ext cx="4742906" cy="4495800"/>
          </a:xfrm>
        </p:spPr>
        <p:txBody>
          <a:bodyPr/>
          <a:lstStyle/>
          <a:p>
            <a:r>
              <a:rPr lang="en-US" sz="1800" b="1" dirty="0">
                <a:solidFill>
                  <a:srgbClr val="002060"/>
                </a:solidFill>
                <a:latin typeface="Bahnschrift" panose="020B0502040204020203" pitchFamily="34" charset="0"/>
              </a:rPr>
              <a:t>In demand forecasting, machine learning algorithms can analyze historical sales patterns and predict future trends. </a:t>
            </a:r>
          </a:p>
          <a:p>
            <a:r>
              <a:rPr lang="en-US" sz="1800" b="1" dirty="0">
                <a:solidFill>
                  <a:srgbClr val="002060"/>
                </a:solidFill>
                <a:latin typeface="Bahnschrift" panose="020B0502040204020203" pitchFamily="34" charset="0"/>
              </a:rPr>
              <a:t>The first step is collecting data about past sales, such as product type, quantity sold, purchase frequency, seasonality, discounts, and more. </a:t>
            </a:r>
          </a:p>
          <a:p>
            <a:r>
              <a:rPr lang="en-US" sz="1800" b="1" dirty="0">
                <a:solidFill>
                  <a:srgbClr val="002060"/>
                </a:solidFill>
                <a:latin typeface="Bahnschrift" panose="020B0502040204020203" pitchFamily="34" charset="0"/>
              </a:rPr>
              <a:t>This data is fed into the algorithm to create models that identify sales patterns over time. Once these patterns are identified, they can be used to create an accurate forecast for future trends.</a:t>
            </a:r>
            <a:endParaRPr lang="en-IN" sz="1800" b="1" dirty="0">
              <a:solidFill>
                <a:srgbClr val="002060"/>
              </a:solidFill>
              <a:latin typeface="Bahnschrift" panose="020B0502040204020203" pitchFamily="34" charset="0"/>
            </a:endParaRPr>
          </a:p>
        </p:txBody>
      </p:sp>
      <p:pic>
        <p:nvPicPr>
          <p:cNvPr id="7" name="Picture 6">
            <a:extLst>
              <a:ext uri="{FF2B5EF4-FFF2-40B4-BE49-F238E27FC236}">
                <a16:creationId xmlns:a16="http://schemas.microsoft.com/office/drawing/2014/main" id="{B3F6E8A6-4290-0BF0-515C-96BD84DEFBF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19790"/>
          <a:stretch/>
        </p:blipFill>
        <p:spPr>
          <a:xfrm rot="5400000">
            <a:off x="-270002" y="270000"/>
            <a:ext cx="5112000" cy="4572000"/>
          </a:xfrm>
          <a:prstGeom prst="rect">
            <a:avLst/>
          </a:prstGeom>
        </p:spPr>
      </p:pic>
    </p:spTree>
    <p:extLst>
      <p:ext uri="{BB962C8B-B14F-4D97-AF65-F5344CB8AC3E}">
        <p14:creationId xmlns:p14="http://schemas.microsoft.com/office/powerpoint/2010/main" val="192742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6CCA-EBB5-9695-9041-FAFD046207BE}"/>
              </a:ext>
            </a:extLst>
          </p:cNvPr>
          <p:cNvSpPr>
            <a:spLocks noGrp="1"/>
          </p:cNvSpPr>
          <p:nvPr>
            <p:ph type="title"/>
          </p:nvPr>
        </p:nvSpPr>
        <p:spPr>
          <a:xfrm>
            <a:off x="1190100" y="103713"/>
            <a:ext cx="6763800" cy="795088"/>
          </a:xfrm>
        </p:spPr>
        <p:txBody>
          <a:bodyPr/>
          <a:lstStyle/>
          <a:p>
            <a:r>
              <a:rPr lang="en-US" sz="2900" dirty="0"/>
              <a:t>RESULT ANALYSIS MATRIX </a:t>
            </a:r>
            <a:endParaRPr lang="en-IN" sz="2900" dirty="0"/>
          </a:p>
        </p:txBody>
      </p:sp>
      <p:sp>
        <p:nvSpPr>
          <p:cNvPr id="3" name="Slide Number Placeholder 2">
            <a:extLst>
              <a:ext uri="{FF2B5EF4-FFF2-40B4-BE49-F238E27FC236}">
                <a16:creationId xmlns:a16="http://schemas.microsoft.com/office/drawing/2014/main" id="{00044882-A478-474D-D4BF-6B25B93BD5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1" name="Rectangle 10">
            <a:extLst>
              <a:ext uri="{FF2B5EF4-FFF2-40B4-BE49-F238E27FC236}">
                <a16:creationId xmlns:a16="http://schemas.microsoft.com/office/drawing/2014/main" id="{C7FACDDA-932B-DCFB-5358-59DD60FAE37D}"/>
              </a:ext>
            </a:extLst>
          </p:cNvPr>
          <p:cNvSpPr/>
          <p:nvPr/>
        </p:nvSpPr>
        <p:spPr>
          <a:xfrm>
            <a:off x="5890333" y="995073"/>
            <a:ext cx="3115641" cy="39372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000" b="1" dirty="0">
              <a:solidFill>
                <a:srgbClr val="002060"/>
              </a:solidFill>
              <a:latin typeface="Bahnschrift" panose="020B0502040204020203" pitchFamily="34" charset="0"/>
            </a:endParaRPr>
          </a:p>
        </p:txBody>
      </p:sp>
      <p:sp>
        <p:nvSpPr>
          <p:cNvPr id="13" name="Rectangle 12">
            <a:extLst>
              <a:ext uri="{FF2B5EF4-FFF2-40B4-BE49-F238E27FC236}">
                <a16:creationId xmlns:a16="http://schemas.microsoft.com/office/drawing/2014/main" id="{1E605BE9-D2AE-FD1E-62B6-76B0B103B5E7}"/>
              </a:ext>
            </a:extLst>
          </p:cNvPr>
          <p:cNvSpPr/>
          <p:nvPr/>
        </p:nvSpPr>
        <p:spPr>
          <a:xfrm>
            <a:off x="163104" y="966710"/>
            <a:ext cx="2732496" cy="39656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0" dirty="0">
              <a:solidFill>
                <a:srgbClr val="002060"/>
              </a:solidFill>
              <a:latin typeface="Bahnschrift" panose="020B0502040204020203" pitchFamily="34" charset="0"/>
            </a:endParaRPr>
          </a:p>
        </p:txBody>
      </p:sp>
      <p:sp>
        <p:nvSpPr>
          <p:cNvPr id="4" name="AutoShape 2">
            <a:extLst>
              <a:ext uri="{FF2B5EF4-FFF2-40B4-BE49-F238E27FC236}">
                <a16:creationId xmlns:a16="http://schemas.microsoft.com/office/drawing/2014/main" id="{F1B2C034-A6DC-E1E8-8E51-E33EE6E8673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C591944D-794B-209A-3DDF-9C46B1DD4A1F}"/>
              </a:ext>
            </a:extLst>
          </p:cNvPr>
          <p:cNvPicPr>
            <a:picLocks noChangeAspect="1"/>
          </p:cNvPicPr>
          <p:nvPr/>
        </p:nvPicPr>
        <p:blipFill>
          <a:blip r:embed="rId2"/>
          <a:stretch>
            <a:fillRect/>
          </a:stretch>
        </p:blipFill>
        <p:spPr>
          <a:xfrm>
            <a:off x="324554" y="1109723"/>
            <a:ext cx="2222031" cy="3410469"/>
          </a:xfrm>
          <a:prstGeom prst="rect">
            <a:avLst/>
          </a:prstGeom>
        </p:spPr>
      </p:pic>
      <p:pic>
        <p:nvPicPr>
          <p:cNvPr id="6" name="Picture 5">
            <a:extLst>
              <a:ext uri="{FF2B5EF4-FFF2-40B4-BE49-F238E27FC236}">
                <a16:creationId xmlns:a16="http://schemas.microsoft.com/office/drawing/2014/main" id="{31A21AC9-4FB4-B6F9-1409-29787F53AA03}"/>
              </a:ext>
            </a:extLst>
          </p:cNvPr>
          <p:cNvPicPr>
            <a:picLocks noChangeAspect="1"/>
          </p:cNvPicPr>
          <p:nvPr/>
        </p:nvPicPr>
        <p:blipFill>
          <a:blip r:embed="rId3"/>
          <a:stretch>
            <a:fillRect/>
          </a:stretch>
        </p:blipFill>
        <p:spPr>
          <a:xfrm>
            <a:off x="6121837" y="1144860"/>
            <a:ext cx="2793563" cy="3255690"/>
          </a:xfrm>
          <a:prstGeom prst="rect">
            <a:avLst/>
          </a:prstGeom>
        </p:spPr>
      </p:pic>
      <p:sp>
        <p:nvSpPr>
          <p:cNvPr id="7" name="Rectangle 6">
            <a:extLst>
              <a:ext uri="{FF2B5EF4-FFF2-40B4-BE49-F238E27FC236}">
                <a16:creationId xmlns:a16="http://schemas.microsoft.com/office/drawing/2014/main" id="{B98E939B-686D-C12C-A82C-0C0F12278DD8}"/>
              </a:ext>
            </a:extLst>
          </p:cNvPr>
          <p:cNvSpPr/>
          <p:nvPr/>
        </p:nvSpPr>
        <p:spPr>
          <a:xfrm>
            <a:off x="3034054" y="966710"/>
            <a:ext cx="2732496" cy="39656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0" dirty="0">
              <a:solidFill>
                <a:srgbClr val="002060"/>
              </a:solidFill>
              <a:latin typeface="Bahnschrift" panose="020B0502040204020203" pitchFamily="34" charset="0"/>
            </a:endParaRPr>
          </a:p>
        </p:txBody>
      </p:sp>
      <p:pic>
        <p:nvPicPr>
          <p:cNvPr id="8" name="Picture 7">
            <a:extLst>
              <a:ext uri="{FF2B5EF4-FFF2-40B4-BE49-F238E27FC236}">
                <a16:creationId xmlns:a16="http://schemas.microsoft.com/office/drawing/2014/main" id="{97DF91DA-E004-D0D4-243B-42A0B059E20E}"/>
              </a:ext>
            </a:extLst>
          </p:cNvPr>
          <p:cNvPicPr>
            <a:picLocks noChangeAspect="1"/>
          </p:cNvPicPr>
          <p:nvPr/>
        </p:nvPicPr>
        <p:blipFill>
          <a:blip r:embed="rId4"/>
          <a:stretch>
            <a:fillRect/>
          </a:stretch>
        </p:blipFill>
        <p:spPr>
          <a:xfrm>
            <a:off x="3097917" y="1109723"/>
            <a:ext cx="2617083" cy="3410469"/>
          </a:xfrm>
          <a:prstGeom prst="rect">
            <a:avLst/>
          </a:prstGeom>
        </p:spPr>
      </p:pic>
    </p:spTree>
    <p:extLst>
      <p:ext uri="{BB962C8B-B14F-4D97-AF65-F5344CB8AC3E}">
        <p14:creationId xmlns:p14="http://schemas.microsoft.com/office/powerpoint/2010/main" val="1327074075"/>
      </p:ext>
    </p:extLst>
  </p:cSld>
  <p:clrMapOvr>
    <a:masterClrMapping/>
  </p:clrMapOvr>
</p:sld>
</file>

<file path=ppt/theme/theme1.xml><?xml version="1.0" encoding="utf-8"?>
<a:theme xmlns:a="http://schemas.openxmlformats.org/drawingml/2006/main"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 PRESENTATION (4)</Template>
  <TotalTime>1499</TotalTime>
  <Words>250</Words>
  <Application>Microsoft Office PowerPoint</Application>
  <PresentationFormat>On-screen Show (16:9)</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Bahnschrift</vt:lpstr>
      <vt:lpstr>Georgia</vt:lpstr>
      <vt:lpstr>Muli</vt:lpstr>
      <vt:lpstr>Times New Roman</vt:lpstr>
      <vt:lpstr>Banquo template</vt:lpstr>
      <vt:lpstr>1_Banquo template</vt:lpstr>
      <vt:lpstr>Product Demand Prediction With Machine Learnings </vt:lpstr>
      <vt:lpstr>PowerPoint Presentation</vt:lpstr>
      <vt:lpstr>OBJECTIVE</vt:lpstr>
      <vt:lpstr>PowerPoint Presentation</vt:lpstr>
      <vt:lpstr>PREDICTION ANALYSIS</vt:lpstr>
      <vt:lpstr>RESULT ANALYSIS MATRIX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BUSINESS INTELLIGENCE AND DECISION MAKING</dc:title>
  <dc:creator>MATHIMITHRA</dc:creator>
  <cp:lastModifiedBy>MATHI MITHRA</cp:lastModifiedBy>
  <cp:revision>70</cp:revision>
  <dcterms:modified xsi:type="dcterms:W3CDTF">2023-10-11T06:36:23Z</dcterms:modified>
</cp:coreProperties>
</file>