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3"/>
  </p:normalViewPr>
  <p:slideViewPr>
    <p:cSldViewPr snapToGrid="0" snapToObjects="1">
      <p:cViewPr varScale="1">
        <p:scale>
          <a:sx n="164" d="100"/>
          <a:sy n="164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no-digital/kassel-data-science-meet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Kassel Data-Science </a:t>
            </a:r>
            <a:br>
              <a:rPr lang="en-US" dirty="0" smtClean="0"/>
            </a:br>
            <a:r>
              <a:rPr lang="en-US" dirty="0" smtClean="0"/>
              <a:t>Meetup Volume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Generelles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Terminmanagement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Meetup.com</a:t>
            </a:r>
            <a:r>
              <a:rPr lang="en-US" dirty="0" smtClean="0"/>
              <a:t> (</a:t>
            </a:r>
            <a:r>
              <a:rPr lang="en-US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beitreten</a:t>
            </a:r>
            <a:r>
              <a:rPr lang="en-US" dirty="0" smtClean="0"/>
              <a:t>) / Xing</a:t>
            </a:r>
          </a:p>
          <a:p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Vorträge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smtClean="0"/>
              <a:t>von </a:t>
            </a:r>
            <a:r>
              <a:rPr lang="en-US" dirty="0" err="1" smtClean="0"/>
              <a:t>euch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Plakat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~30min pro </a:t>
            </a:r>
            <a:r>
              <a:rPr lang="en-US" dirty="0" err="1" smtClean="0"/>
              <a:t>Vortrag</a:t>
            </a:r>
            <a:endParaRPr lang="en-US" dirty="0" smtClean="0"/>
          </a:p>
          <a:p>
            <a:pPr lvl="1"/>
            <a:r>
              <a:rPr lang="en-US" dirty="0" err="1" smtClean="0"/>
              <a:t>Thema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Data (-Science) </a:t>
            </a:r>
            <a:r>
              <a:rPr lang="en-US" dirty="0" err="1" smtClean="0"/>
              <a:t>Spektrum</a:t>
            </a:r>
            <a:endParaRPr lang="en-US" dirty="0" smtClean="0"/>
          </a:p>
          <a:p>
            <a:pPr lvl="1"/>
            <a:r>
              <a:rPr lang="en-US" dirty="0" smtClean="0"/>
              <a:t>Material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r>
              <a:rPr lang="en-US" dirty="0" smtClean="0"/>
              <a:t> auf </a:t>
            </a:r>
            <a:r>
              <a:rPr lang="en-US" dirty="0" err="1" smtClean="0"/>
              <a:t>Github</a:t>
            </a:r>
            <a:r>
              <a:rPr lang="en-US" dirty="0" smtClean="0"/>
              <a:t> (MIT License)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Zukunft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Idea </a:t>
            </a:r>
            <a:r>
              <a:rPr lang="en-US" dirty="0" smtClean="0"/>
              <a:t>Lab / </a:t>
            </a:r>
            <a:r>
              <a:rPr lang="en-US" dirty="0" err="1" smtClean="0"/>
              <a:t>Tagungsraum</a:t>
            </a:r>
            <a:endParaRPr lang="en-US" dirty="0" smtClean="0"/>
          </a:p>
          <a:p>
            <a:r>
              <a:rPr lang="en-US" dirty="0" smtClean="0"/>
              <a:t>Pizza + </a:t>
            </a:r>
            <a:r>
              <a:rPr lang="en-US" dirty="0" err="1" smtClean="0"/>
              <a:t>Getränke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Nächster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5.12. </a:t>
            </a:r>
            <a:r>
              <a:rPr lang="en-US" dirty="0" err="1" smtClean="0"/>
              <a:t>im</a:t>
            </a:r>
            <a:r>
              <a:rPr lang="en-US" dirty="0" smtClean="0"/>
              <a:t> Science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(Alex)</a:t>
            </a:r>
          </a:p>
          <a:p>
            <a:r>
              <a:rPr lang="en-US" dirty="0" err="1" smtClean="0"/>
              <a:t>Einführung</a:t>
            </a:r>
            <a:r>
              <a:rPr lang="en-US" dirty="0" smtClean="0"/>
              <a:t> in </a:t>
            </a:r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Sören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10min Pause</a:t>
            </a:r>
            <a:endParaRPr lang="en-US" sz="2000" dirty="0" smtClean="0"/>
          </a:p>
          <a:p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/>
              <a:t>Zeitreihenprognose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(Andre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30min Pizza-Pause</a:t>
            </a:r>
            <a:endParaRPr lang="en-US" sz="2000" dirty="0" smtClean="0"/>
          </a:p>
          <a:p>
            <a:r>
              <a:rPr lang="en-US" dirty="0"/>
              <a:t>Der </a:t>
            </a:r>
            <a:r>
              <a:rPr lang="en-US" dirty="0" err="1"/>
              <a:t>Einsatz</a:t>
            </a:r>
            <a:r>
              <a:rPr lang="en-US" dirty="0"/>
              <a:t> von R </a:t>
            </a:r>
            <a:r>
              <a:rPr lang="en-US" dirty="0" err="1"/>
              <a:t>bei</a:t>
            </a:r>
            <a:r>
              <a:rPr lang="en-US" dirty="0"/>
              <a:t> Predictive Maintenance: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Anwendungsbeispiel</a:t>
            </a:r>
            <a:r>
              <a:rPr lang="en-US" dirty="0"/>
              <a:t> der </a:t>
            </a:r>
            <a:r>
              <a:rPr lang="en-US" dirty="0" err="1"/>
              <a:t>TRUMPF</a:t>
            </a:r>
            <a:r>
              <a:rPr lang="en-US" dirty="0"/>
              <a:t> Laser GmbH (</a:t>
            </a:r>
            <a:r>
              <a:rPr lang="en-US" dirty="0" smtClean="0"/>
              <a:t>Andreas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https://github.com/fino-digital/kassel-data-science-meetup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Kassel Data-Science  Meetup Volume 1</vt:lpstr>
      <vt:lpstr>Generelles Vorgehen</vt:lpstr>
      <vt:lpstr>Nächster Termin</vt:lpstr>
      <vt:lpstr>Agenda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24</cp:revision>
  <dcterms:created xsi:type="dcterms:W3CDTF">2017-10-23T13:21:07Z</dcterms:created>
  <dcterms:modified xsi:type="dcterms:W3CDTF">2017-10-24T12:25:25Z</dcterms:modified>
</cp:coreProperties>
</file>