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wmf" ContentType="image/x-wmf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wmf"/><Relationship Id="rId3" Type="http://schemas.openxmlformats.org/officeDocument/2006/relationships/image" Target="../media/image4.png"/><Relationship Id="rId4" Type="http://schemas.openxmlformats.org/officeDocument/2006/relationships/hyperlink" Target="https://fino.ai/" TargetMode="External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fino-digital/kassel-data-science-meetup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mailto:ak@fino.digital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Kassel Data-Science 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Meetup Volume 7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178200" y="116280"/>
            <a:ext cx="2066400" cy="126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Generelles Vorgehen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Terminmanagement über Meetup.com (Gruppe beitreten) / Twitter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(@dataScienceKs)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Themen / Vorträge kommen von euch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20-40min pro Vortrag (+5min Q&amp;A)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Themen aus dem Data (-Science) Spektrum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Folien / Snippets werden zur Verfügung gestellt auf Github (MIT License)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Location im Science Park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Pizza, Getränke und Raum werden durch Sponsoren gestellt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Sponsor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1" name="Content Placeholder 4" descr=""/>
          <p:cNvPicPr/>
          <p:nvPr/>
        </p:nvPicPr>
        <p:blipFill>
          <a:blip r:embed="rId1"/>
          <a:stretch/>
        </p:blipFill>
        <p:spPr>
          <a:xfrm>
            <a:off x="838080" y="2142000"/>
            <a:ext cx="10514880" cy="3718080"/>
          </a:xfrm>
          <a:prstGeom prst="rect">
            <a:avLst/>
          </a:prstGeom>
          <a:ln>
            <a:noFill/>
          </a:ln>
        </p:spPr>
      </p:pic>
      <p:pic>
        <p:nvPicPr>
          <p:cNvPr id="82" name="Picture 3" descr=""/>
          <p:cNvPicPr/>
          <p:nvPr/>
        </p:nvPicPr>
        <p:blipFill>
          <a:blip r:embed="rId2"/>
          <a:stretch/>
        </p:blipFill>
        <p:spPr>
          <a:xfrm>
            <a:off x="-6840" y="0"/>
            <a:ext cx="12191400" cy="6857280"/>
          </a:xfrm>
          <a:prstGeom prst="rect">
            <a:avLst/>
          </a:prstGeom>
          <a:ln>
            <a:noFill/>
          </a:ln>
        </p:spPr>
      </p:pic>
      <p:grpSp>
        <p:nvGrpSpPr>
          <p:cNvPr id="83" name="Group 2"/>
          <p:cNvGrpSpPr/>
          <p:nvPr/>
        </p:nvGrpSpPr>
        <p:grpSpPr>
          <a:xfrm>
            <a:off x="3648960" y="2142000"/>
            <a:ext cx="4118760" cy="2087640"/>
            <a:chOff x="3648960" y="2142000"/>
            <a:chExt cx="4118760" cy="2087640"/>
          </a:xfrm>
        </p:grpSpPr>
        <p:pic>
          <p:nvPicPr>
            <p:cNvPr id="84" name="Picture 5" descr=""/>
            <p:cNvPicPr/>
            <p:nvPr/>
          </p:nvPicPr>
          <p:blipFill>
            <a:blip r:embed="rId3"/>
            <a:stretch/>
          </p:blipFill>
          <p:spPr>
            <a:xfrm>
              <a:off x="3648960" y="2142000"/>
              <a:ext cx="4118760" cy="1456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5" name="CustomShape 3"/>
            <p:cNvSpPr/>
            <p:nvPr/>
          </p:nvSpPr>
          <p:spPr>
            <a:xfrm>
              <a:off x="4686480" y="3865320"/>
              <a:ext cx="17751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 u="sng">
                  <a:solidFill>
                    <a:srgbClr val="0563c1"/>
                  </a:solidFill>
                  <a:uFillTx/>
                  <a:latin typeface="Calibri"/>
                  <a:ea typeface="DejaVu Sans"/>
                  <a:hlinkClick r:id="rId4"/>
                </a:rPr>
                <a:t>https://fino.ai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 (Merlin)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Fooling Neural Networks (Fabian)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Pizza [30min]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Wie man einer KI das Spielen bei bringt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(Martin &amp; Florian)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828440" y="6311880"/>
            <a:ext cx="8399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Slides unter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https://github.com/fino-digital/kassel-data-science-meetup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Nächster Termin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~Anfang Mai im Science Park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Feedback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Kommentare auf meetup.com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E-Mail an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ak@fino.digital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Application>LibreOffice/6.1.4.2$Linux_X86_64 LibreOffice_project/10$Build-2</Application>
  <Words>145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2017-10-23T13:21:07Z</dcterms:created>
  <dc:creator>Alexander Kohout</dc:creator>
  <dc:description/>
  <dc:language>en-US</dc:language>
  <cp:lastModifiedBy/>
  <cp:lastPrinted>2018-09-05T10:06:19Z</cp:lastPrinted>
  <dcterms:modified xsi:type="dcterms:W3CDTF">2019-02-18T14:17:14Z</dcterms:modified>
  <cp:revision>57</cp:revision>
  <dc:subject/>
  <dc:title>Kassel Data-Science  Meetup Volume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