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4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1"/>
    <p:restoredTop sz="94767"/>
  </p:normalViewPr>
  <p:slideViewPr>
    <p:cSldViewPr snapToGrid="0" snapToObjects="1">
      <p:cViewPr varScale="1">
        <p:scale>
          <a:sx n="164" d="100"/>
          <a:sy n="164" d="100"/>
        </p:scale>
        <p:origin x="1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70B8-7A87-C84E-8D5C-AD9827246A0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hyperlink" Target="http://fino.digital/job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ino-digital/kassel-data-science-meetu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k@fino.digit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Kassel Data-Science </a:t>
            </a:r>
            <a:br>
              <a:rPr lang="en-US" dirty="0" smtClean="0"/>
            </a:br>
            <a:r>
              <a:rPr lang="en-US" dirty="0" smtClean="0"/>
              <a:t>Meetup Volume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0" y="116237"/>
            <a:ext cx="2066959" cy="126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Generelles</a:t>
            </a:r>
            <a:r>
              <a:rPr lang="en-US" dirty="0" smtClean="0"/>
              <a:t> </a:t>
            </a:r>
            <a:r>
              <a:rPr lang="en-US" dirty="0" err="1" smtClean="0"/>
              <a:t>Vorgehen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Terminmanagement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Meetup.com</a:t>
            </a:r>
            <a:r>
              <a:rPr lang="en-US" dirty="0" smtClean="0"/>
              <a:t> (</a:t>
            </a:r>
            <a:r>
              <a:rPr lang="en-US" dirty="0" err="1" smtClean="0"/>
              <a:t>Gruppe</a:t>
            </a:r>
            <a:r>
              <a:rPr lang="en-US" dirty="0" smtClean="0"/>
              <a:t> </a:t>
            </a:r>
            <a:r>
              <a:rPr lang="en-US" dirty="0" err="1" smtClean="0"/>
              <a:t>beitreten</a:t>
            </a:r>
            <a:r>
              <a:rPr lang="en-US" dirty="0" smtClean="0"/>
              <a:t>) / Xing / Twitter </a:t>
            </a:r>
            <a:r>
              <a:rPr lang="en-US" sz="2000" dirty="0" smtClean="0"/>
              <a:t>(@</a:t>
            </a:r>
            <a:r>
              <a:rPr lang="en-US" sz="2000" dirty="0" err="1" smtClean="0"/>
              <a:t>dataScienceKs</a:t>
            </a:r>
            <a:r>
              <a:rPr lang="en-US" sz="2000" dirty="0" smtClean="0"/>
              <a:t>)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Themen</a:t>
            </a:r>
            <a:r>
              <a:rPr lang="en-US" dirty="0" smtClean="0"/>
              <a:t> / </a:t>
            </a:r>
            <a:r>
              <a:rPr lang="en-US" dirty="0" err="1" smtClean="0"/>
              <a:t>Vorträge</a:t>
            </a:r>
            <a:r>
              <a:rPr lang="en-US" dirty="0" smtClean="0"/>
              <a:t> </a:t>
            </a:r>
            <a:r>
              <a:rPr lang="en-US" dirty="0" err="1" smtClean="0"/>
              <a:t>kommen</a:t>
            </a:r>
            <a:r>
              <a:rPr lang="en-US" dirty="0" smtClean="0"/>
              <a:t> von </a:t>
            </a:r>
            <a:r>
              <a:rPr lang="en-US" dirty="0" err="1" smtClean="0"/>
              <a:t>euch</a:t>
            </a:r>
            <a:r>
              <a:rPr lang="en-US" dirty="0" smtClean="0"/>
              <a:t> (</a:t>
            </a:r>
            <a:r>
              <a:rPr lang="en-US" dirty="0" err="1" smtClean="0"/>
              <a:t>siehe</a:t>
            </a:r>
            <a:r>
              <a:rPr lang="en-US" dirty="0" smtClean="0"/>
              <a:t> </a:t>
            </a:r>
            <a:r>
              <a:rPr lang="en-US" dirty="0" err="1" smtClean="0"/>
              <a:t>Plakat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25min pro </a:t>
            </a:r>
            <a:r>
              <a:rPr lang="en-US" dirty="0" err="1" smtClean="0"/>
              <a:t>Vortrag</a:t>
            </a:r>
            <a:r>
              <a:rPr lang="en-US" dirty="0" smtClean="0"/>
              <a:t> (+5min Q&amp;A)</a:t>
            </a:r>
          </a:p>
          <a:p>
            <a:pPr lvl="1"/>
            <a:r>
              <a:rPr lang="en-US" dirty="0" err="1" smtClean="0"/>
              <a:t>Thema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Data (-Science) </a:t>
            </a:r>
            <a:r>
              <a:rPr lang="en-US" dirty="0" err="1" smtClean="0"/>
              <a:t>Spektrum</a:t>
            </a:r>
            <a:endParaRPr lang="en-US" dirty="0" smtClean="0"/>
          </a:p>
          <a:p>
            <a:pPr lvl="1"/>
            <a:r>
              <a:rPr lang="en-US" dirty="0" smtClean="0"/>
              <a:t>Material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Verfügung</a:t>
            </a:r>
            <a:r>
              <a:rPr lang="en-US" dirty="0" smtClean="0"/>
              <a:t> </a:t>
            </a:r>
            <a:r>
              <a:rPr lang="en-US" dirty="0" err="1" smtClean="0"/>
              <a:t>gestellt</a:t>
            </a:r>
            <a:r>
              <a:rPr lang="en-US" dirty="0" smtClean="0"/>
              <a:t> auf </a:t>
            </a:r>
            <a:r>
              <a:rPr lang="en-US" dirty="0" err="1" smtClean="0"/>
              <a:t>Github</a:t>
            </a:r>
            <a:r>
              <a:rPr lang="en-US" dirty="0" smtClean="0"/>
              <a:t> (MIT License)</a:t>
            </a:r>
          </a:p>
          <a:p>
            <a:r>
              <a:rPr lang="en-US" dirty="0" smtClean="0"/>
              <a:t>Location </a:t>
            </a:r>
            <a:r>
              <a:rPr lang="en-US" dirty="0" err="1" smtClean="0"/>
              <a:t>im</a:t>
            </a:r>
            <a:r>
              <a:rPr lang="en-US" dirty="0" smtClean="0"/>
              <a:t> Science Park</a:t>
            </a:r>
          </a:p>
          <a:p>
            <a:r>
              <a:rPr lang="en-US" dirty="0" smtClean="0"/>
              <a:t>Pizza + </a:t>
            </a:r>
            <a:r>
              <a:rPr lang="en-US" dirty="0" err="1" smtClean="0"/>
              <a:t>Getränke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Sponsoren</a:t>
            </a:r>
            <a:r>
              <a:rPr lang="en-US" dirty="0" smtClean="0"/>
              <a:t> </a:t>
            </a:r>
            <a:r>
              <a:rPr lang="en-US" dirty="0" err="1" smtClean="0"/>
              <a:t>gestellt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921"/>
            <a:ext cx="10515600" cy="371874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604" y="2225074"/>
            <a:ext cx="4119613" cy="14568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71100" y="3948504"/>
            <a:ext cx="320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Hiring -&gt; </a:t>
            </a:r>
            <a:r>
              <a:rPr lang="en-US" dirty="0" smtClean="0">
                <a:hlinkClick r:id="rId4"/>
              </a:rPr>
              <a:t>http://fino.digital/jobs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8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(Alex)</a:t>
            </a:r>
          </a:p>
          <a:p>
            <a:r>
              <a:rPr lang="en-US" dirty="0"/>
              <a:t>Reinforcement </a:t>
            </a:r>
            <a:r>
              <a:rPr lang="en-US" dirty="0" smtClean="0"/>
              <a:t>Learning (Sven)</a:t>
            </a:r>
          </a:p>
          <a:p>
            <a:r>
              <a:rPr lang="en-US" sz="2000" dirty="0" smtClean="0"/>
              <a:t>10min Pause</a:t>
            </a:r>
          </a:p>
          <a:p>
            <a:r>
              <a:rPr lang="en-US" dirty="0" smtClean="0"/>
              <a:t>Cleaning Data (Maher) [</a:t>
            </a:r>
            <a:r>
              <a:rPr lang="en-US" dirty="0" err="1" smtClean="0"/>
              <a:t>Englisch</a:t>
            </a:r>
            <a:r>
              <a:rPr lang="en-US" dirty="0" smtClean="0"/>
              <a:t>]</a:t>
            </a:r>
          </a:p>
          <a:p>
            <a:r>
              <a:rPr lang="en-US" sz="2000" dirty="0"/>
              <a:t>30min Pizza-Pause</a:t>
            </a:r>
          </a:p>
          <a:p>
            <a:r>
              <a:rPr lang="en-US" dirty="0" err="1" smtClean="0"/>
              <a:t>Empfehlungssysteme</a:t>
            </a:r>
            <a:r>
              <a:rPr lang="en-US" dirty="0" smtClean="0"/>
              <a:t> (Alex)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4969" y="6311900"/>
            <a:ext cx="692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</a:t>
            </a:r>
            <a:r>
              <a:rPr lang="en-US" dirty="0" err="1" smtClean="0"/>
              <a:t>unter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https://github.com/fino-digital/kassel-data-science-meetup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Nächster</a:t>
            </a:r>
            <a:r>
              <a:rPr lang="en-US" dirty="0" smtClean="0"/>
              <a:t> </a:t>
            </a:r>
            <a:r>
              <a:rPr lang="en-US" dirty="0" err="1" smtClean="0"/>
              <a:t>Termin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30.1. / 13.2. </a:t>
            </a:r>
            <a:r>
              <a:rPr lang="en-US" dirty="0" err="1" smtClean="0"/>
              <a:t>im</a:t>
            </a:r>
            <a:r>
              <a:rPr lang="en-US" dirty="0" smtClean="0"/>
              <a:t> Science 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6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SSID</a:t>
            </a:r>
            <a:r>
              <a:rPr lang="en-US" dirty="0" smtClean="0"/>
              <a:t>: Data-Meetup</a:t>
            </a:r>
          </a:p>
          <a:p>
            <a:r>
              <a:rPr lang="en-US" dirty="0" smtClean="0"/>
              <a:t>PW: </a:t>
            </a:r>
            <a:r>
              <a:rPr lang="en-US" dirty="0" err="1" smtClean="0"/>
              <a:t>datameetup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67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Kommentare</a:t>
            </a:r>
            <a:r>
              <a:rPr lang="en-US" dirty="0" smtClean="0"/>
              <a:t> auf </a:t>
            </a:r>
            <a:r>
              <a:rPr lang="en-US" dirty="0" err="1" smtClean="0"/>
              <a:t>meetup.com</a:t>
            </a:r>
            <a:endParaRPr lang="en-US" dirty="0" smtClean="0"/>
          </a:p>
          <a:p>
            <a:r>
              <a:rPr lang="en-US" dirty="0" smtClean="0"/>
              <a:t>E-Mail an </a:t>
            </a:r>
            <a:r>
              <a:rPr lang="en-US" dirty="0" smtClean="0">
                <a:hlinkClick r:id="rId2"/>
              </a:rPr>
              <a:t>ak@fino.digital</a:t>
            </a:r>
            <a:r>
              <a:rPr lang="en-US" dirty="0" smtClean="0"/>
              <a:t> 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7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128</Words>
  <Application>Microsoft Macintosh PowerPoint</Application>
  <PresentationFormat>Widescreen</PresentationFormat>
  <Paragraphs>28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Kassel Data-Science  Meetup Volume 2</vt:lpstr>
      <vt:lpstr>Generelles Vorgehen</vt:lpstr>
      <vt:lpstr>Sponsor</vt:lpstr>
      <vt:lpstr>Agenda</vt:lpstr>
      <vt:lpstr>Nächster Termin</vt:lpstr>
      <vt:lpstr>WLAN</vt:lpstr>
      <vt:lpstr>Feedback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Kassel Data-Science  Meetup Volume 1</dc:title>
  <dc:creator>Alexander Kohout</dc:creator>
  <cp:lastModifiedBy>Alexander Kohout</cp:lastModifiedBy>
  <cp:revision>37</cp:revision>
  <dcterms:created xsi:type="dcterms:W3CDTF">2017-10-23T13:21:07Z</dcterms:created>
  <dcterms:modified xsi:type="dcterms:W3CDTF">2017-12-05T16:23:16Z</dcterms:modified>
</cp:coreProperties>
</file>