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4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/>
    <p:restoredTop sz="94752"/>
  </p:normalViewPr>
  <p:slideViewPr>
    <p:cSldViewPr snapToGrid="0" snapToObjects="1">
      <p:cViewPr varScale="1">
        <p:scale>
          <a:sx n="159" d="100"/>
          <a:sy n="159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70B8-7A87-C84E-8D5C-AD9827246A0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iencepark-kassel.de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fino.digital/job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no-digital/kassel-data-science-meet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k@fino.digit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Kassel Data-Science </a:t>
            </a:r>
            <a:br>
              <a:rPr lang="en-US" dirty="0"/>
            </a:br>
            <a:r>
              <a:rPr lang="en-US" dirty="0"/>
              <a:t>Meetup Volume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" y="116237"/>
            <a:ext cx="2066959" cy="12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Generelles</a:t>
            </a:r>
            <a:r>
              <a:rPr lang="en-US" dirty="0"/>
              <a:t> </a:t>
            </a:r>
            <a:r>
              <a:rPr lang="en-US" dirty="0" err="1"/>
              <a:t>Vorgehen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Terminmanagement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Meetup.com</a:t>
            </a:r>
            <a:r>
              <a:rPr lang="en-US" dirty="0"/>
              <a:t> (</a:t>
            </a:r>
            <a:r>
              <a:rPr lang="en-US" dirty="0" err="1"/>
              <a:t>Gruppe</a:t>
            </a:r>
            <a:r>
              <a:rPr lang="en-US" dirty="0"/>
              <a:t> </a:t>
            </a:r>
            <a:r>
              <a:rPr lang="en-US" dirty="0" err="1"/>
              <a:t>beitreten</a:t>
            </a:r>
            <a:r>
              <a:rPr lang="en-US" dirty="0"/>
              <a:t>) / Twitter </a:t>
            </a:r>
            <a:r>
              <a:rPr lang="en-US" sz="2000" dirty="0"/>
              <a:t>(@</a:t>
            </a:r>
            <a:r>
              <a:rPr lang="en-US" sz="2000" dirty="0" err="1"/>
              <a:t>dataScienceKs</a:t>
            </a:r>
            <a:r>
              <a:rPr lang="en-US" sz="2000" dirty="0"/>
              <a:t>)</a:t>
            </a:r>
            <a:r>
              <a:rPr lang="en-US" dirty="0"/>
              <a:t> </a:t>
            </a:r>
          </a:p>
          <a:p>
            <a:r>
              <a:rPr lang="en-US" dirty="0" err="1"/>
              <a:t>Themen</a:t>
            </a:r>
            <a:r>
              <a:rPr lang="en-US" dirty="0"/>
              <a:t> / </a:t>
            </a:r>
            <a:r>
              <a:rPr lang="en-US" dirty="0" err="1"/>
              <a:t>Vorträge</a:t>
            </a:r>
            <a:r>
              <a:rPr lang="en-US" dirty="0"/>
              <a:t> </a:t>
            </a:r>
            <a:r>
              <a:rPr lang="en-US" dirty="0" err="1"/>
              <a:t>kommen</a:t>
            </a:r>
            <a:r>
              <a:rPr lang="en-US" dirty="0"/>
              <a:t> von </a:t>
            </a:r>
            <a:r>
              <a:rPr lang="en-US" dirty="0" err="1"/>
              <a:t>euch</a:t>
            </a:r>
            <a:r>
              <a:rPr lang="en-US" dirty="0"/>
              <a:t> (</a:t>
            </a:r>
            <a:r>
              <a:rPr lang="en-US" dirty="0" err="1"/>
              <a:t>siehe</a:t>
            </a:r>
            <a:r>
              <a:rPr lang="en-US" dirty="0"/>
              <a:t> </a:t>
            </a:r>
            <a:r>
              <a:rPr lang="en-US" dirty="0" err="1"/>
              <a:t>Plakat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25min pro </a:t>
            </a:r>
            <a:r>
              <a:rPr lang="en-US" dirty="0" err="1"/>
              <a:t>Vortrag</a:t>
            </a:r>
            <a:r>
              <a:rPr lang="en-US" dirty="0"/>
              <a:t> (+5min Q&amp;A)</a:t>
            </a:r>
          </a:p>
          <a:p>
            <a:pPr lvl="1"/>
            <a:r>
              <a:rPr lang="en-US" dirty="0" err="1"/>
              <a:t>Themen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Data (-Science) </a:t>
            </a:r>
            <a:r>
              <a:rPr lang="en-US" dirty="0" err="1"/>
              <a:t>Spektrum</a:t>
            </a:r>
            <a:endParaRPr lang="en-US" dirty="0"/>
          </a:p>
          <a:p>
            <a:pPr lvl="1"/>
            <a:r>
              <a:rPr lang="en-US" dirty="0"/>
              <a:t>Material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Verfügung</a:t>
            </a:r>
            <a:r>
              <a:rPr lang="en-US" dirty="0"/>
              <a:t> </a:t>
            </a:r>
            <a:r>
              <a:rPr lang="en-US" dirty="0" err="1"/>
              <a:t>gestellt</a:t>
            </a:r>
            <a:r>
              <a:rPr lang="en-US" dirty="0"/>
              <a:t> auf </a:t>
            </a:r>
            <a:r>
              <a:rPr lang="en-US" dirty="0" err="1"/>
              <a:t>Github</a:t>
            </a:r>
            <a:r>
              <a:rPr lang="en-US" dirty="0"/>
              <a:t> (MIT License)</a:t>
            </a:r>
          </a:p>
          <a:p>
            <a:r>
              <a:rPr lang="en-US" dirty="0"/>
              <a:t>Location </a:t>
            </a:r>
            <a:r>
              <a:rPr lang="en-US" dirty="0" err="1"/>
              <a:t>im</a:t>
            </a:r>
            <a:r>
              <a:rPr lang="en-US" dirty="0"/>
              <a:t> Science Park</a:t>
            </a:r>
          </a:p>
          <a:p>
            <a:r>
              <a:rPr lang="en-US" dirty="0"/>
              <a:t>Pizza + </a:t>
            </a:r>
            <a:r>
              <a:rPr lang="en-US" dirty="0" err="1"/>
              <a:t>Getränke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Sponsoren</a:t>
            </a:r>
            <a:r>
              <a:rPr lang="en-US" dirty="0"/>
              <a:t> </a:t>
            </a:r>
            <a:r>
              <a:rPr lang="en-US" dirty="0" err="1"/>
              <a:t>gestellt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0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921"/>
            <a:ext cx="10515600" cy="371874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66" y="0"/>
            <a:ext cx="12192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7B71995-C9FD-3240-A7BC-7A8563B6736C}"/>
              </a:ext>
            </a:extLst>
          </p:cNvPr>
          <p:cNvGrpSpPr/>
          <p:nvPr/>
        </p:nvGrpSpPr>
        <p:grpSpPr>
          <a:xfrm>
            <a:off x="1467188" y="2141921"/>
            <a:ext cx="4119613" cy="2092762"/>
            <a:chOff x="641020" y="2141921"/>
            <a:chExt cx="4119613" cy="20927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20" y="2141921"/>
              <a:ext cx="4119613" cy="145686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91859" y="3865351"/>
              <a:ext cx="181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http://fino.digital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197FCF-1E64-1A42-B72C-0132B7D5993F}"/>
              </a:ext>
            </a:extLst>
          </p:cNvPr>
          <p:cNvGrpSpPr/>
          <p:nvPr/>
        </p:nvGrpSpPr>
        <p:grpSpPr>
          <a:xfrm>
            <a:off x="7201504" y="2141921"/>
            <a:ext cx="4152296" cy="2044038"/>
            <a:chOff x="6685950" y="2141921"/>
            <a:chExt cx="4152296" cy="20440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DFF3D7-41C5-F848-B601-7757EA200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5950" y="2141921"/>
              <a:ext cx="3568700" cy="14351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DF286D-989A-2C42-85BC-39B5E4FEAC43}"/>
                </a:ext>
              </a:extLst>
            </p:cNvPr>
            <p:cNvSpPr txBox="1"/>
            <p:nvPr/>
          </p:nvSpPr>
          <p:spPr>
            <a:xfrm>
              <a:off x="7313435" y="3816627"/>
              <a:ext cx="352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hlinkClick r:id="rId6"/>
                </a:rPr>
                <a:t>http://www.sciencepark-kassel.de/</a:t>
              </a:r>
              <a:r>
                <a:rPr lang="de-DE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8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Pizza</a:t>
            </a:r>
          </a:p>
          <a:p>
            <a:r>
              <a:rPr lang="en-US" dirty="0"/>
              <a:t>Intro (Alex)</a:t>
            </a:r>
          </a:p>
          <a:p>
            <a:r>
              <a:rPr lang="en-US" dirty="0"/>
              <a:t>Convolutional Neural Nets (Nicolas K.)</a:t>
            </a:r>
          </a:p>
          <a:p>
            <a:r>
              <a:rPr lang="en-US" dirty="0" err="1"/>
              <a:t>Fußball-Ergebnis</a:t>
            </a:r>
            <a:r>
              <a:rPr lang="en-US" dirty="0"/>
              <a:t> Prediction (Philipp H.) </a:t>
            </a:r>
          </a:p>
          <a:p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Skill-</a:t>
            </a:r>
            <a:r>
              <a:rPr lang="en-US" dirty="0" err="1"/>
              <a:t>Profilen</a:t>
            </a:r>
            <a:r>
              <a:rPr lang="en-US" dirty="0"/>
              <a:t> </a:t>
            </a:r>
            <a:r>
              <a:rPr lang="en-US" dirty="0" err="1"/>
              <a:t>mittels</a:t>
            </a:r>
            <a:r>
              <a:rPr lang="en-US" dirty="0"/>
              <a:t> Data-Mining (Rene W.)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969" y="6311900"/>
            <a:ext cx="692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https://github.com/fino-digital/kassel-data-science-meetup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Nächster</a:t>
            </a:r>
            <a:r>
              <a:rPr lang="en-US" dirty="0"/>
              <a:t> </a:t>
            </a:r>
            <a:r>
              <a:rPr lang="en-US" dirty="0" err="1"/>
              <a:t>Termin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Anfang</a:t>
            </a:r>
            <a:r>
              <a:rPr lang="en-US" dirty="0"/>
              <a:t> Mai (8.5.?) </a:t>
            </a:r>
            <a:r>
              <a:rPr lang="en-US" dirty="0" err="1"/>
              <a:t>im</a:t>
            </a:r>
            <a:r>
              <a:rPr lang="en-US" dirty="0"/>
              <a:t> Science Park</a:t>
            </a:r>
          </a:p>
        </p:txBody>
      </p:sp>
    </p:spTree>
    <p:extLst>
      <p:ext uri="{BB962C8B-B14F-4D97-AF65-F5344CB8AC3E}">
        <p14:creationId xmlns:p14="http://schemas.microsoft.com/office/powerpoint/2010/main" val="44546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SSID</a:t>
            </a:r>
            <a:r>
              <a:rPr lang="en-US" dirty="0"/>
              <a:t>: Data-Meetup</a:t>
            </a:r>
          </a:p>
          <a:p>
            <a:r>
              <a:rPr lang="en-US" dirty="0"/>
              <a:t>PW: </a:t>
            </a:r>
            <a:r>
              <a:rPr lang="en-US" dirty="0" err="1"/>
              <a:t>datameetup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456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Kommentare</a:t>
            </a:r>
            <a:r>
              <a:rPr lang="en-US" dirty="0"/>
              <a:t> auf </a:t>
            </a:r>
            <a:r>
              <a:rPr lang="en-US" dirty="0" err="1"/>
              <a:t>meetup.com</a:t>
            </a:r>
            <a:endParaRPr lang="en-US" dirty="0"/>
          </a:p>
          <a:p>
            <a:r>
              <a:rPr lang="en-US" dirty="0"/>
              <a:t>E-Mail an </a:t>
            </a:r>
            <a:r>
              <a:rPr lang="en-US" dirty="0">
                <a:hlinkClick r:id="rId2"/>
              </a:rPr>
              <a:t>ak@fino.digital</a:t>
            </a:r>
            <a:r>
              <a:rPr lang="en-US" dirty="0"/>
              <a:t> </a:t>
            </a:r>
          </a:p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153</Words>
  <Application>Microsoft Macintosh PowerPoint</Application>
  <PresentationFormat>Widescreen</PresentationFormat>
  <Paragraphs>28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Kassel Data-Science  Meetup Volume 3</vt:lpstr>
      <vt:lpstr>Generelles Vorgehen</vt:lpstr>
      <vt:lpstr>Sponsor</vt:lpstr>
      <vt:lpstr>Agenda</vt:lpstr>
      <vt:lpstr>Nächster Termin</vt:lpstr>
      <vt:lpstr>WLAN</vt:lpstr>
      <vt:lpstr>Feedback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Kassel Data-Science  Meetup Volume 1</dc:title>
  <dc:creator>Alexander Kohout</dc:creator>
  <cp:lastModifiedBy>Alexander Kohout</cp:lastModifiedBy>
  <cp:revision>42</cp:revision>
  <dcterms:created xsi:type="dcterms:W3CDTF">2017-10-23T13:21:07Z</dcterms:created>
  <dcterms:modified xsi:type="dcterms:W3CDTF">2018-02-26T09:33:52Z</dcterms:modified>
</cp:coreProperties>
</file>