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303" r:id="rId4"/>
    <p:sldId id="274" r:id="rId5"/>
    <p:sldId id="304" r:id="rId6"/>
    <p:sldId id="287" r:id="rId7"/>
    <p:sldId id="305" r:id="rId8"/>
    <p:sldId id="285" r:id="rId9"/>
    <p:sldId id="308" r:id="rId10"/>
    <p:sldId id="309" r:id="rId11"/>
    <p:sldId id="307" r:id="rId12"/>
    <p:sldId id="306" r:id="rId13"/>
    <p:sldId id="288" r:id="rId14"/>
    <p:sldId id="27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1" autoAdjust="0"/>
    <p:restoredTop sz="94677"/>
  </p:normalViewPr>
  <p:slideViewPr>
    <p:cSldViewPr snapToGrid="0">
      <p:cViewPr varScale="1">
        <p:scale>
          <a:sx n="147" d="100"/>
          <a:sy n="147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5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 for end-user and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Diego Spinosa 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Farzad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Shami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Kimia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Abedini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Martina Boscolo, Mirco Cazzaro, Riccardo Gobbo, Simone Merlo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endParaRPr lang="it-IT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10/03/2024 –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Hackathon</a:t>
            </a:r>
          </a:p>
        </p:txBody>
      </p:sp>
      <p:pic>
        <p:nvPicPr>
          <p:cNvPr id="6" name="Immagine 5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4E2FBD5-1D29-6461-0931-00E6997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25" y="5756395"/>
            <a:ext cx="1327178" cy="1060019"/>
          </a:xfrm>
          <a:prstGeom prst="rect">
            <a:avLst/>
          </a:prstGeom>
        </p:spPr>
      </p:pic>
      <p:pic>
        <p:nvPicPr>
          <p:cNvPr id="10" name="Immagine 9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DB9BCDFF-807B-4E92-E9AD-407EFF853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92" y="5958863"/>
            <a:ext cx="1617983" cy="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Structure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AA63D276-6D50-5869-1475-762BE163F00A}"/>
              </a:ext>
            </a:extLst>
          </p:cNvPr>
          <p:cNvSpPr txBox="1"/>
          <p:nvPr/>
        </p:nvSpPr>
        <p:spPr>
          <a:xfrm>
            <a:off x="455745" y="1663322"/>
            <a:ext cx="1187377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the same “user” interface for the different bots.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adapt the model/parameters based o a session variable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session variable is set to recognize the user type and/or the required functionality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1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 of our Approaches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47039C-05F5-98C8-DD36-F10290A89AB1}"/>
              </a:ext>
            </a:extLst>
          </p:cNvPr>
          <p:cNvSpPr txBox="1"/>
          <p:nvPr/>
        </p:nvSpPr>
        <p:spPr>
          <a:xfrm>
            <a:off x="294366" y="1651879"/>
            <a:ext cx="11802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crawling of documents/recipes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to re-run scripts to update/recompute indexes or side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Possibility to update the indexes instead of recomputing them (thanks to the usage of FAISS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VectorStore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Useful for both end-customer and company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223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254452" y="1131218"/>
            <a:ext cx="1168309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provide an interface to convert a text into a JSON file suitable to be used with the UNOX API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could be generated using the (already present) oven’s vocal control</a:t>
            </a:r>
          </a:p>
        </p:txBody>
      </p:sp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3447E86-9CA1-60CD-92C3-0B2BDE93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86969"/>
            <a:ext cx="5460440" cy="3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7190645" y="159205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Procedures &amp; Recipes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 your own Procedures and Recipes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2446086" y="159205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Product Exploration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4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features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assistance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 employees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447928" y="3848043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Explore Recipes</a:t>
              </a: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Discover new recipes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7190645" y="3848043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Future work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Adding Recipes through vocal chat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Exploration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E-mail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222975" y="1451753"/>
            <a:ext cx="6569713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product features, characteristics and manuals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assistance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4">
            <a:extLst>
              <a:ext uri="{FF2B5EF4-FFF2-40B4-BE49-F238E27FC236}">
                <a16:creationId xmlns:a16="http://schemas.microsoft.com/office/drawing/2014/main" id="{1E8E37CE-E3DA-1BA9-50DA-1A18E6307D4C}"/>
              </a:ext>
            </a:extLst>
          </p:cNvPr>
          <p:cNvSpPr txBox="1"/>
          <p:nvPr/>
        </p:nvSpPr>
        <p:spPr>
          <a:xfrm>
            <a:off x="2665947" y="2705126"/>
            <a:ext cx="6569713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can get product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assistance directly through mail or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Employees can exploit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email assistant to be facilitated when providing assistance to the end-user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AA63D276-6D50-5869-1475-762BE163F00A}"/>
              </a:ext>
            </a:extLst>
          </p:cNvPr>
          <p:cNvSpPr txBox="1"/>
          <p:nvPr/>
        </p:nvSpPr>
        <p:spPr>
          <a:xfrm>
            <a:off x="222975" y="881977"/>
            <a:ext cx="1187377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developed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will run on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 and an e-mail assistant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FDE1DD6C-41FF-60D4-FB24-5F082852AB73}"/>
              </a:ext>
            </a:extLst>
          </p:cNvPr>
          <p:cNvSpPr txBox="1"/>
          <p:nvPr/>
        </p:nvSpPr>
        <p:spPr>
          <a:xfrm>
            <a:off x="222974" y="5437025"/>
            <a:ext cx="9236279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e-mail based request are classified and stored to track the company-user interaction and to further improve the assistance</a:t>
            </a:r>
          </a:p>
        </p:txBody>
      </p:sp>
      <p:pic>
        <p:nvPicPr>
          <p:cNvPr id="11" name="Immagine 10" descr="Immagine che contiene testo, elettronica, schermata, multimediale&#10;&#10;Descrizione generata automaticamente">
            <a:extLst>
              <a:ext uri="{FF2B5EF4-FFF2-40B4-BE49-F238E27FC236}">
                <a16:creationId xmlns:a16="http://schemas.microsoft.com/office/drawing/2014/main" id="{121FC717-052A-C258-46FA-30266580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" y="2498193"/>
            <a:ext cx="2267123" cy="2011408"/>
          </a:xfrm>
          <a:prstGeom prst="rect">
            <a:avLst/>
          </a:prstGeom>
        </p:spPr>
      </p:pic>
      <p:pic>
        <p:nvPicPr>
          <p:cNvPr id="17" name="Immagine 16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4E5A0194-6517-6756-8F29-5A526AE02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1" y="1396813"/>
            <a:ext cx="4624251" cy="707510"/>
          </a:xfrm>
          <a:prstGeom prst="rect">
            <a:avLst/>
          </a:prstGeom>
        </p:spPr>
      </p:pic>
      <p:pic>
        <p:nvPicPr>
          <p:cNvPr id="19" name="Immagine 18" descr="Immagine che contiene testo, schermata, lettera, documento&#10;&#10;Descrizione generata automaticamente">
            <a:extLst>
              <a:ext uri="{FF2B5EF4-FFF2-40B4-BE49-F238E27FC236}">
                <a16:creationId xmlns:a16="http://schemas.microsoft.com/office/drawing/2014/main" id="{50508680-9B03-D534-2C60-002CB7D77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40" y="2134800"/>
            <a:ext cx="3202210" cy="2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 &amp;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10981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 food-companies already have documents related to their procedures and recipes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exploit those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making them available to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can be used from the oven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the procedures documents through our interface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oven becomes also an assistant </a:t>
            </a:r>
          </a:p>
          <a:p>
            <a:endParaRPr lang="en-US" b="1" dirty="0"/>
          </a:p>
        </p:txBody>
      </p:sp>
      <p:pic>
        <p:nvPicPr>
          <p:cNvPr id="11" name="Immagine 10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D82A0AF-0FB3-8125-8F7C-993942395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" y="2678262"/>
            <a:ext cx="4357841" cy="3627089"/>
          </a:xfrm>
          <a:prstGeom prst="rect">
            <a:avLst/>
          </a:prstGeom>
        </p:spPr>
      </p:pic>
      <p:pic>
        <p:nvPicPr>
          <p:cNvPr id="18" name="Immagine 17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C737BB85-5301-CFE8-9D06-EFB8DAF65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31" y="2678262"/>
            <a:ext cx="3727461" cy="3627089"/>
          </a:xfrm>
          <a:prstGeom prst="rect">
            <a:avLst/>
          </a:prstGeom>
        </p:spPr>
      </p:pic>
      <p:pic>
        <p:nvPicPr>
          <p:cNvPr id="20" name="Immagine 1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F84F7E3-8180-4128-308E-F3F4A7298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2678262"/>
            <a:ext cx="3727462" cy="36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47039C-05F5-98C8-DD36-F10290A89AB1}"/>
              </a:ext>
            </a:extLst>
          </p:cNvPr>
          <p:cNvSpPr txBox="1"/>
          <p:nvPr/>
        </p:nvSpPr>
        <p:spPr>
          <a:xfrm>
            <a:off x="405852" y="1166834"/>
            <a:ext cx="11603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Chefs may want to explore a new recipe (different from the ones on their library)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Let Chefs explore other recipes in order to get new ideas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crawled all the recipes in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DataDrivenCooking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 and used this as side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an LLM </a:t>
            </a:r>
            <a:endParaRPr lang="en-US" b="1" dirty="0"/>
          </a:p>
        </p:txBody>
      </p:sp>
      <p:pic>
        <p:nvPicPr>
          <p:cNvPr id="27" name="Immagine 2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E2196A73-5580-D7C7-DCAB-BC539217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0" y="2713417"/>
            <a:ext cx="3531000" cy="34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399</Words>
  <Application>Microsoft Macintosh PowerPoint</Application>
  <PresentationFormat>Widescreen</PresentationFormat>
  <Paragraphs>63</Paragraphs>
  <Slides>14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Font di sistema regolare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Merlo Simone</cp:lastModifiedBy>
  <cp:revision>76</cp:revision>
  <dcterms:created xsi:type="dcterms:W3CDTF">2019-06-10T14:11:33Z</dcterms:created>
  <dcterms:modified xsi:type="dcterms:W3CDTF">2024-03-10T06:08:48Z</dcterms:modified>
</cp:coreProperties>
</file>