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modernComment_143_D2EE23B.xml" ContentType="application/vnd.ms-powerpoint.comments+xml"/>
  <Override PartName="/ppt/notesSlides/notesSlide10.xml" ContentType="application/vnd.openxmlformats-officedocument.presentationml.notesSlide+xml"/>
  <Override PartName="/ppt/comments/modernComment_145_89081A9F.xml" ContentType="application/vnd.ms-powerpoint.comments+xml"/>
  <Override PartName="/ppt/notesSlides/notesSlide11.xml" ContentType="application/vnd.openxmlformats-officedocument.presentationml.notesSlide+xml"/>
  <Override PartName="/ppt/comments/modernComment_146_217C7ADE.xml" ContentType="application/vnd.ms-powerpoint.comments+xml"/>
  <Override PartName="/ppt/notesSlides/notesSlide12.xml" ContentType="application/vnd.openxmlformats-officedocument.presentationml.notesSlide+xml"/>
  <Override PartName="/ppt/comments/modernComment_147_D7485131.xml" ContentType="application/vnd.ms-powerpoint.comments+xml"/>
  <Override PartName="/ppt/notesSlides/notesSlide13.xml" ContentType="application/vnd.openxmlformats-officedocument.presentationml.notesSlide+xml"/>
  <Override PartName="/ppt/comments/modernComment_148_3362F437.xml" ContentType="application/vnd.ms-powerpoint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20"/>
  </p:notesMasterIdLst>
  <p:sldIdLst>
    <p:sldId id="331" r:id="rId2"/>
    <p:sldId id="312" r:id="rId3"/>
    <p:sldId id="256" r:id="rId4"/>
    <p:sldId id="315" r:id="rId5"/>
    <p:sldId id="316" r:id="rId6"/>
    <p:sldId id="317" r:id="rId7"/>
    <p:sldId id="319" r:id="rId8"/>
    <p:sldId id="320" r:id="rId9"/>
    <p:sldId id="321" r:id="rId10"/>
    <p:sldId id="323" r:id="rId11"/>
    <p:sldId id="325" r:id="rId12"/>
    <p:sldId id="326" r:id="rId13"/>
    <p:sldId id="327" r:id="rId14"/>
    <p:sldId id="328" r:id="rId15"/>
    <p:sldId id="329" r:id="rId16"/>
    <p:sldId id="322" r:id="rId17"/>
    <p:sldId id="332" r:id="rId18"/>
    <p:sldId id="330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C2C4DB7-569A-0D02-F4D0-FA158106EE76}" name="Merlo Simone" initials="SM" userId="S::simone.merlo@studenti.unipd.it::b46e367d-46d3-4f70-a0af-8fc775e903f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5D5260-68A6-4140-96CD-F964B04056F5}" v="481" dt="2024-01-02T13:32:17.951"/>
  </p1510:revLst>
</p1510:revInfo>
</file>

<file path=ppt/tableStyles.xml><?xml version="1.0" encoding="utf-8"?>
<a:tblStyleLst xmlns:a="http://schemas.openxmlformats.org/drawingml/2006/main" def="{1B660C5C-1A99-4B77-B09C-033B8DC032F7}">
  <a:tblStyle styleId="{1B660C5C-1A99-4B77-B09C-033B8DC032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5292EC-4E20-4D08-BF87-D204AB36CFF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6"/>
    <p:restoredTop sz="96942"/>
  </p:normalViewPr>
  <p:slideViewPr>
    <p:cSldViewPr snapToGrid="0">
      <p:cViewPr varScale="1">
        <p:scale>
          <a:sx n="168" d="100"/>
          <a:sy n="168" d="100"/>
        </p:scale>
        <p:origin x="176" y="7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Gobbo" userId="0d04fc686b17e95a" providerId="LiveId" clId="{FD5D5260-68A6-4140-96CD-F964B04056F5}"/>
    <pc:docChg chg="undo custSel addSld modSld sldOrd">
      <pc:chgData name="Riccardo Gobbo" userId="0d04fc686b17e95a" providerId="LiveId" clId="{FD5D5260-68A6-4140-96CD-F964B04056F5}" dt="2024-01-02T13:32:21.845" v="621" actId="27614"/>
      <pc:docMkLst>
        <pc:docMk/>
      </pc:docMkLst>
      <pc:sldChg chg="addSp modSp mod">
        <pc:chgData name="Riccardo Gobbo" userId="0d04fc686b17e95a" providerId="LiveId" clId="{FD5D5260-68A6-4140-96CD-F964B04056F5}" dt="2024-01-02T13:17:15.470" v="583" actId="1038"/>
        <pc:sldMkLst>
          <pc:docMk/>
          <pc:sldMk cId="0" sldId="262"/>
        </pc:sldMkLst>
        <pc:spChg chg="mod">
          <ac:chgData name="Riccardo Gobbo" userId="0d04fc686b17e95a" providerId="LiveId" clId="{FD5D5260-68A6-4140-96CD-F964B04056F5}" dt="2024-01-02T13:15:34.149" v="552" actId="404"/>
          <ac:spMkLst>
            <pc:docMk/>
            <pc:sldMk cId="0" sldId="262"/>
            <ac:spMk id="9" creationId="{0157DF66-8A40-DCE3-5DD8-C1C36792E10F}"/>
          </ac:spMkLst>
        </pc:spChg>
        <pc:spChg chg="mod">
          <ac:chgData name="Riccardo Gobbo" userId="0d04fc686b17e95a" providerId="LiveId" clId="{FD5D5260-68A6-4140-96CD-F964B04056F5}" dt="2024-01-02T13:17:15.470" v="583" actId="1038"/>
          <ac:spMkLst>
            <pc:docMk/>
            <pc:sldMk cId="0" sldId="262"/>
            <ac:spMk id="10" creationId="{4F745CE6-7F62-884A-8E90-6F8EE1B5CDD8}"/>
          </ac:spMkLst>
        </pc:spChg>
        <pc:spChg chg="mod">
          <ac:chgData name="Riccardo Gobbo" userId="0d04fc686b17e95a" providerId="LiveId" clId="{FD5D5260-68A6-4140-96CD-F964B04056F5}" dt="2024-01-02T13:17:15.470" v="583" actId="1038"/>
          <ac:spMkLst>
            <pc:docMk/>
            <pc:sldMk cId="0" sldId="262"/>
            <ac:spMk id="11" creationId="{1718190B-8B8F-8B32-8235-5E95858416C7}"/>
          </ac:spMkLst>
        </pc:spChg>
        <pc:spChg chg="mod">
          <ac:chgData name="Riccardo Gobbo" userId="0d04fc686b17e95a" providerId="LiveId" clId="{FD5D5260-68A6-4140-96CD-F964B04056F5}" dt="2024-01-02T13:15:13.552" v="544" actId="14100"/>
          <ac:spMkLst>
            <pc:docMk/>
            <pc:sldMk cId="0" sldId="262"/>
            <ac:spMk id="12" creationId="{739149A0-A8ED-352F-BF3D-8EF88ED8E3B0}"/>
          </ac:spMkLst>
        </pc:spChg>
        <pc:picChg chg="add mod ord">
          <ac:chgData name="Riccardo Gobbo" userId="0d04fc686b17e95a" providerId="LiveId" clId="{FD5D5260-68A6-4140-96CD-F964B04056F5}" dt="2024-01-02T13:14:49.987" v="540"/>
          <ac:picMkLst>
            <pc:docMk/>
            <pc:sldMk cId="0" sldId="262"/>
            <ac:picMk id="3" creationId="{BB21CAF3-90FA-F58D-E8C5-575D32F5917A}"/>
          </ac:picMkLst>
        </pc:picChg>
      </pc:sldChg>
      <pc:sldChg chg="addSp delSp modSp add mod ord">
        <pc:chgData name="Riccardo Gobbo" userId="0d04fc686b17e95a" providerId="LiveId" clId="{FD5D5260-68A6-4140-96CD-F964B04056F5}" dt="2024-01-02T13:30:48.997" v="617" actId="14100"/>
        <pc:sldMkLst>
          <pc:docMk/>
          <pc:sldMk cId="221176379" sldId="323"/>
        </pc:sldMkLst>
        <pc:spChg chg="add del mod">
          <ac:chgData name="Riccardo Gobbo" userId="0d04fc686b17e95a" providerId="LiveId" clId="{FD5D5260-68A6-4140-96CD-F964B04056F5}" dt="2024-01-02T12:42:39.402" v="5" actId="478"/>
          <ac:spMkLst>
            <pc:docMk/>
            <pc:sldMk cId="221176379" sldId="323"/>
            <ac:spMk id="3" creationId="{5D5A3464-5838-8A99-D823-6AE34DB14D6E}"/>
          </ac:spMkLst>
        </pc:spChg>
        <pc:spChg chg="add mod">
          <ac:chgData name="Riccardo Gobbo" userId="0d04fc686b17e95a" providerId="LiveId" clId="{FD5D5260-68A6-4140-96CD-F964B04056F5}" dt="2024-01-02T13:30:48.997" v="617" actId="14100"/>
          <ac:spMkLst>
            <pc:docMk/>
            <pc:sldMk cId="221176379" sldId="323"/>
            <ac:spMk id="5" creationId="{E39B06BF-2C5D-AFDA-328B-19F3D51AD4A0}"/>
          </ac:spMkLst>
        </pc:spChg>
        <pc:spChg chg="mod">
          <ac:chgData name="Riccardo Gobbo" userId="0d04fc686b17e95a" providerId="LiveId" clId="{FD5D5260-68A6-4140-96CD-F964B04056F5}" dt="2024-01-02T13:26:31.009" v="590" actId="20577"/>
          <ac:spMkLst>
            <pc:docMk/>
            <pc:sldMk cId="221176379" sldId="323"/>
            <ac:spMk id="664" creationId="{00000000-0000-0000-0000-000000000000}"/>
          </ac:spMkLst>
        </pc:spChg>
        <pc:spChg chg="del">
          <ac:chgData name="Riccardo Gobbo" userId="0d04fc686b17e95a" providerId="LiveId" clId="{FD5D5260-68A6-4140-96CD-F964B04056F5}" dt="2024-01-02T12:42:37.508" v="4" actId="478"/>
          <ac:spMkLst>
            <pc:docMk/>
            <pc:sldMk cId="221176379" sldId="323"/>
            <ac:spMk id="665" creationId="{00000000-0000-0000-0000-000000000000}"/>
          </ac:spMkLst>
        </pc:spChg>
        <pc:spChg chg="del">
          <ac:chgData name="Riccardo Gobbo" userId="0d04fc686b17e95a" providerId="LiveId" clId="{FD5D5260-68A6-4140-96CD-F964B04056F5}" dt="2024-01-02T12:42:41.162" v="6" actId="478"/>
          <ac:spMkLst>
            <pc:docMk/>
            <pc:sldMk cId="221176379" sldId="323"/>
            <ac:spMk id="667" creationId="{00000000-0000-0000-0000-000000000000}"/>
          </ac:spMkLst>
        </pc:spChg>
        <pc:spChg chg="del">
          <ac:chgData name="Riccardo Gobbo" userId="0d04fc686b17e95a" providerId="LiveId" clId="{FD5D5260-68A6-4140-96CD-F964B04056F5}" dt="2024-01-02T12:42:43.312" v="7" actId="478"/>
          <ac:spMkLst>
            <pc:docMk/>
            <pc:sldMk cId="221176379" sldId="323"/>
            <ac:spMk id="668" creationId="{00000000-0000-0000-0000-000000000000}"/>
          </ac:spMkLst>
        </pc:spChg>
        <pc:spChg chg="mod">
          <ac:chgData name="Riccardo Gobbo" userId="0d04fc686b17e95a" providerId="LiveId" clId="{FD5D5260-68A6-4140-96CD-F964B04056F5}" dt="2024-01-02T13:29:52.518" v="605" actId="1076"/>
          <ac:spMkLst>
            <pc:docMk/>
            <pc:sldMk cId="221176379" sldId="323"/>
            <ac:spMk id="669" creationId="{00000000-0000-0000-0000-000000000000}"/>
          </ac:spMkLst>
        </pc:spChg>
        <pc:graphicFrameChg chg="del">
          <ac:chgData name="Riccardo Gobbo" userId="0d04fc686b17e95a" providerId="LiveId" clId="{FD5D5260-68A6-4140-96CD-F964B04056F5}" dt="2024-01-02T12:42:35.583" v="3" actId="478"/>
          <ac:graphicFrameMkLst>
            <pc:docMk/>
            <pc:sldMk cId="221176379" sldId="323"/>
            <ac:graphicFrameMk id="666" creationId="{00000000-0000-0000-0000-000000000000}"/>
          </ac:graphicFrameMkLst>
        </pc:graphicFrameChg>
        <pc:picChg chg="add mod ord">
          <ac:chgData name="Riccardo Gobbo" userId="0d04fc686b17e95a" providerId="LiveId" clId="{FD5D5260-68A6-4140-96CD-F964B04056F5}" dt="2024-01-02T13:30:47.031" v="616" actId="1076"/>
          <ac:picMkLst>
            <pc:docMk/>
            <pc:sldMk cId="221176379" sldId="323"/>
            <ac:picMk id="7" creationId="{0C2C6322-84A5-B78B-175B-90B1C3E4F2D1}"/>
          </ac:picMkLst>
        </pc:picChg>
        <pc:picChg chg="add mod modCrop">
          <ac:chgData name="Riccardo Gobbo" userId="0d04fc686b17e95a" providerId="LiveId" clId="{FD5D5260-68A6-4140-96CD-F964B04056F5}" dt="2024-01-02T13:30:33.725" v="615" actId="732"/>
          <ac:picMkLst>
            <pc:docMk/>
            <pc:sldMk cId="221176379" sldId="323"/>
            <ac:picMk id="9" creationId="{B6D4E479-BB62-DAD4-98D4-F567439A129B}"/>
          </ac:picMkLst>
        </pc:picChg>
      </pc:sldChg>
      <pc:sldChg chg="addSp modSp add mod">
        <pc:chgData name="Riccardo Gobbo" userId="0d04fc686b17e95a" providerId="LiveId" clId="{FD5D5260-68A6-4140-96CD-F964B04056F5}" dt="2024-01-02T13:32:21.845" v="621" actId="27614"/>
        <pc:sldMkLst>
          <pc:docMk/>
          <pc:sldMk cId="1359275116" sldId="324"/>
        </pc:sldMkLst>
        <pc:picChg chg="add mod">
          <ac:chgData name="Riccardo Gobbo" userId="0d04fc686b17e95a" providerId="LiveId" clId="{FD5D5260-68A6-4140-96CD-F964B04056F5}" dt="2024-01-02T13:32:21.845" v="621" actId="27614"/>
          <ac:picMkLst>
            <pc:docMk/>
            <pc:sldMk cId="1359275116" sldId="324"/>
            <ac:picMk id="3" creationId="{7865EE99-EEB4-E87B-0158-3993C91B2267}"/>
          </ac:picMkLst>
        </pc:picChg>
      </pc:sldChg>
    </pc:docChg>
  </pc:docChgLst>
</pc:chgInfo>
</file>

<file path=ppt/comments/modernComment_143_D2EE23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8523258-7FE2-2B43-8BD5-DEA6A3447668}" authorId="{5C2C4DB7-569A-0D02-F4D0-FA158106EE76}" created="2024-01-03T17:58:59.778">
    <pc:sldMkLst xmlns:pc="http://schemas.microsoft.com/office/powerpoint/2013/main/command">
      <pc:docMk/>
      <pc:sldMk cId="221176379" sldId="323"/>
    </pc:sldMkLst>
    <p188:txBody>
      <a:bodyPr/>
      <a:lstStyle/>
      <a:p>
        <a:r>
          <a:rPr lang="en-US"/>
          <a:t>DIEGO</a:t>
        </a:r>
      </a:p>
    </p188:txBody>
  </p188:cm>
</p188:cmLst>
</file>

<file path=ppt/comments/modernComment_145_89081A9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A32E9DA-F8FA-1F43-987D-A6E733ECBF97}" authorId="{5C2C4DB7-569A-0D02-F4D0-FA158106EE76}" created="2024-01-03T17:58:07.751">
    <pc:sldMkLst xmlns:pc="http://schemas.microsoft.com/office/powerpoint/2013/main/command">
      <pc:docMk/>
      <pc:sldMk cId="2299009695" sldId="325"/>
    </pc:sldMkLst>
    <p188:txBody>
      <a:bodyPr/>
      <a:lstStyle/>
      <a:p>
        <a:r>
          <a:rPr lang="en-US"/>
          <a:t>Heatmaps AGI, PUBLIC stations and PRIVATE stations</a:t>
        </a:r>
      </a:p>
    </p188:txBody>
  </p188:cm>
  <p188:cm id="{0716BD59-E29B-D741-BEF6-55C4E284B127}" authorId="{5C2C4DB7-569A-0D02-F4D0-FA158106EE76}" created="2024-01-03T17:59:08.838">
    <pc:sldMkLst xmlns:pc="http://schemas.microsoft.com/office/powerpoint/2013/main/command">
      <pc:docMk/>
      <pc:sldMk cId="2299009695" sldId="325"/>
    </pc:sldMkLst>
    <p188:txBody>
      <a:bodyPr/>
      <a:lstStyle/>
      <a:p>
        <a:r>
          <a:rPr lang="en-US"/>
          <a:t>GOBBO</a:t>
        </a:r>
      </a:p>
    </p188:txBody>
  </p188:cm>
</p188:cmLst>
</file>

<file path=ppt/comments/modernComment_146_217C7AD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C873F0F-24D8-BE43-A8BF-12ECD824426F}" authorId="{5C2C4DB7-569A-0D02-F4D0-FA158106EE76}" created="2024-01-03T17:59:48.185">
    <pc:sldMkLst xmlns:pc="http://schemas.microsoft.com/office/powerpoint/2013/main/command">
      <pc:docMk/>
      <pc:sldMk cId="561806046" sldId="326"/>
    </pc:sldMkLst>
    <p188:txBody>
      <a:bodyPr/>
      <a:lstStyle/>
      <a:p>
        <a:r>
          <a:rPr lang="en-US"/>
          <a:t>GOBBO
</a:t>
        </a:r>
      </a:p>
    </p188:txBody>
  </p188:cm>
  <p188:cm id="{8526545A-CE19-A342-91C6-D8A3F10C449F}" authorId="{5C2C4DB7-569A-0D02-F4D0-FA158106EE76}" created="2024-01-03T18:00:14.464">
    <pc:sldMkLst xmlns:pc="http://schemas.microsoft.com/office/powerpoint/2013/main/command">
      <pc:docMk/>
      <pc:sldMk cId="561806046" sldId="326"/>
    </pc:sldMkLst>
    <p188:txBody>
      <a:bodyPr/>
      <a:lstStyle/>
      <a:p>
        <a:r>
          <a:rPr lang="en-US"/>
          <a:t>Heat map per CAR and STATION</a:t>
        </a:r>
      </a:p>
    </p188:txBody>
  </p188:cm>
</p188:cmLst>
</file>

<file path=ppt/comments/modernComment_147_D748513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474D733-02E7-9444-9BD2-BA76844E3F4E}" authorId="{5C2C4DB7-569A-0D02-F4D0-FA158106EE76}" created="2024-01-03T18:00:54.392">
    <pc:sldMkLst xmlns:pc="http://schemas.microsoft.com/office/powerpoint/2013/main/command">
      <pc:docMk/>
      <pc:sldMk cId="3611840817" sldId="327"/>
    </pc:sldMkLst>
    <p188:txBody>
      <a:bodyPr/>
      <a:lstStyle/>
      <a:p>
        <a:r>
          <a:rPr lang="en-US"/>
          <a:t>DIEGO</a:t>
        </a:r>
      </a:p>
    </p188:txBody>
  </p188:cm>
</p188:cmLst>
</file>

<file path=ppt/comments/modernComment_148_3362F43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DBAE3EC-D9E7-6349-AD58-5A7A829B63CA}" authorId="{5C2C4DB7-569A-0D02-F4D0-FA158106EE76}" created="2024-01-03T18:01:04.760">
    <pc:sldMkLst xmlns:pc="http://schemas.microsoft.com/office/powerpoint/2013/main/command">
      <pc:docMk/>
      <pc:sldMk cId="862123063" sldId="328"/>
    </pc:sldMkLst>
    <p188:txBody>
      <a:bodyPr/>
      <a:lstStyle/>
      <a:p>
        <a:r>
          <a:rPr lang="en-US"/>
          <a:t>MERLO</a:t>
        </a:r>
      </a:p>
    </p188:txBody>
  </p188:cm>
  <p188:cm id="{255BA7F9-36D1-C247-A13E-0DA116988E76}" authorId="{5C2C4DB7-569A-0D02-F4D0-FA158106EE76}" created="2024-01-03T18:01:57.425">
    <pc:sldMkLst xmlns:pc="http://schemas.microsoft.com/office/powerpoint/2013/main/command">
      <pc:docMk/>
      <pc:sldMk cId="862123063" sldId="328"/>
    </pc:sldMkLst>
    <p188:txBody>
      <a:bodyPr/>
      <a:lstStyle/>
      <a:p>
        <a:r>
          <a:rPr lang="en-US"/>
          <a:t>HEATAP PHEV AVERAGE RANGE AND AGI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616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GOBBO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9272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GOBBO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7187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DIEGO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879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MERLO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6786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e2ee25a6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e2ee25a6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893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167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e2ee25a6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e2ee25a6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947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e2ee25a6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e2ee25a6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04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531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194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e2ee25a6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e2ee25a6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95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744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e2ee25a6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e2ee25a6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299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DIEGO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8129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22250" y="1114275"/>
            <a:ext cx="3878100" cy="240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22250" y="3553425"/>
            <a:ext cx="3878100" cy="4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59307" y="466282"/>
            <a:ext cx="307826" cy="240251"/>
            <a:chOff x="5008200" y="3598800"/>
            <a:chExt cx="163650" cy="127725"/>
          </a:xfrm>
        </p:grpSpPr>
        <p:sp>
          <p:nvSpPr>
            <p:cNvPr id="12" name="Google Shape;12;p2"/>
            <p:cNvSpPr/>
            <p:nvPr/>
          </p:nvSpPr>
          <p:spPr>
            <a:xfrm>
              <a:off x="5016975" y="3608375"/>
              <a:ext cx="142625" cy="104850"/>
            </a:xfrm>
            <a:custGeom>
              <a:avLst/>
              <a:gdLst/>
              <a:ahLst/>
              <a:cxnLst/>
              <a:rect l="l" t="t" r="r" b="b"/>
              <a:pathLst>
                <a:path w="5705" h="4194" extrusionOk="0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008200" y="3644575"/>
              <a:ext cx="25025" cy="25025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109825" y="3598800"/>
              <a:ext cx="25025" cy="25050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46825" y="3701775"/>
              <a:ext cx="25025" cy="24750"/>
            </a:xfrm>
            <a:custGeom>
              <a:avLst/>
              <a:gdLst/>
              <a:ahLst/>
              <a:cxnLst/>
              <a:rect l="l" t="t" r="r" b="b"/>
              <a:pathLst>
                <a:path w="1001" h="990" extrusionOk="0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-775326">
            <a:off x="-1496243" y="3514252"/>
            <a:ext cx="3284400" cy="2520413"/>
          </a:xfrm>
          <a:custGeom>
            <a:avLst/>
            <a:gdLst/>
            <a:ahLst/>
            <a:cxnLst/>
            <a:rect l="l" t="t" r="r" b="b"/>
            <a:pathLst>
              <a:path w="15269" h="11717" extrusionOk="0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527801" y="-455796"/>
            <a:ext cx="2546887" cy="2017578"/>
          </a:xfrm>
          <a:custGeom>
            <a:avLst/>
            <a:gdLst/>
            <a:ahLst/>
            <a:cxnLst/>
            <a:rect l="l" t="t" r="r" b="b"/>
            <a:pathLst>
              <a:path w="12048" h="9544" extrusionOk="0">
                <a:moveTo>
                  <a:pt x="4745" y="0"/>
                </a:moveTo>
                <a:cubicBezTo>
                  <a:pt x="3335" y="0"/>
                  <a:pt x="2030" y="354"/>
                  <a:pt x="1278" y="1095"/>
                </a:cubicBezTo>
                <a:cubicBezTo>
                  <a:pt x="1" y="2351"/>
                  <a:pt x="287" y="3681"/>
                  <a:pt x="1703" y="3915"/>
                </a:cubicBezTo>
                <a:cubicBezTo>
                  <a:pt x="3129" y="4150"/>
                  <a:pt x="5119" y="4320"/>
                  <a:pt x="5183" y="6352"/>
                </a:cubicBezTo>
                <a:cubicBezTo>
                  <a:pt x="5238" y="8126"/>
                  <a:pt x="5238" y="9543"/>
                  <a:pt x="6990" y="9543"/>
                </a:cubicBezTo>
                <a:cubicBezTo>
                  <a:pt x="7246" y="9543"/>
                  <a:pt x="7539" y="9513"/>
                  <a:pt x="7875" y="9449"/>
                </a:cubicBezTo>
                <a:cubicBezTo>
                  <a:pt x="10302" y="8981"/>
                  <a:pt x="12047" y="5235"/>
                  <a:pt x="10461" y="2542"/>
                </a:cubicBezTo>
                <a:cubicBezTo>
                  <a:pt x="9482" y="891"/>
                  <a:pt x="6982" y="0"/>
                  <a:pt x="4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/>
          <p:nvPr/>
        </p:nvSpPr>
        <p:spPr>
          <a:xfrm rot="-7099772">
            <a:off x="-1906515" y="-1428598"/>
            <a:ext cx="3284395" cy="2520418"/>
          </a:xfrm>
          <a:custGeom>
            <a:avLst/>
            <a:gdLst/>
            <a:ahLst/>
            <a:cxnLst/>
            <a:rect l="l" t="t" r="r" b="b"/>
            <a:pathLst>
              <a:path w="15269" h="11717" extrusionOk="0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-7099772">
            <a:off x="7577910" y="-1567198"/>
            <a:ext cx="3284395" cy="2520418"/>
          </a:xfrm>
          <a:custGeom>
            <a:avLst/>
            <a:gdLst/>
            <a:ahLst/>
            <a:cxnLst/>
            <a:rect l="l" t="t" r="r" b="b"/>
            <a:pathLst>
              <a:path w="15269" h="11717" extrusionOk="0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>
            <a:off x="8500188" y="4432637"/>
            <a:ext cx="307829" cy="342731"/>
            <a:chOff x="5981675" y="3981625"/>
            <a:chExt cx="665001" cy="740400"/>
          </a:xfrm>
        </p:grpSpPr>
        <p:sp>
          <p:nvSpPr>
            <p:cNvPr id="31" name="Google Shape;31;p4"/>
            <p:cNvSpPr/>
            <p:nvPr/>
          </p:nvSpPr>
          <p:spPr>
            <a:xfrm>
              <a:off x="6198527" y="4220401"/>
              <a:ext cx="231196" cy="224845"/>
            </a:xfrm>
            <a:custGeom>
              <a:avLst/>
              <a:gdLst/>
              <a:ahLst/>
              <a:cxnLst/>
              <a:rect l="l" t="t" r="r" b="b"/>
              <a:pathLst>
                <a:path w="2257" h="2195" extrusionOk="0">
                  <a:moveTo>
                    <a:pt x="1116" y="0"/>
                  </a:moveTo>
                  <a:cubicBezTo>
                    <a:pt x="1103" y="0"/>
                    <a:pt x="1089" y="1"/>
                    <a:pt x="1076" y="1"/>
                  </a:cubicBezTo>
                  <a:cubicBezTo>
                    <a:pt x="469" y="33"/>
                    <a:pt x="0" y="554"/>
                    <a:pt x="33" y="1150"/>
                  </a:cubicBezTo>
                  <a:cubicBezTo>
                    <a:pt x="63" y="1738"/>
                    <a:pt x="542" y="2195"/>
                    <a:pt x="1123" y="2195"/>
                  </a:cubicBezTo>
                  <a:cubicBezTo>
                    <a:pt x="1142" y="2195"/>
                    <a:pt x="1162" y="2194"/>
                    <a:pt x="1182" y="2193"/>
                  </a:cubicBezTo>
                  <a:cubicBezTo>
                    <a:pt x="1788" y="2162"/>
                    <a:pt x="2256" y="1651"/>
                    <a:pt x="2225" y="1044"/>
                  </a:cubicBezTo>
                  <a:cubicBezTo>
                    <a:pt x="2193" y="451"/>
                    <a:pt x="1704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6014351" y="4019116"/>
              <a:ext cx="317241" cy="665828"/>
            </a:xfrm>
            <a:custGeom>
              <a:avLst/>
              <a:gdLst/>
              <a:ahLst/>
              <a:cxnLst/>
              <a:rect l="l" t="t" r="r" b="b"/>
              <a:pathLst>
                <a:path w="3097" h="6500" extrusionOk="0">
                  <a:moveTo>
                    <a:pt x="53" y="157"/>
                  </a:moveTo>
                  <a:cubicBezTo>
                    <a:pt x="55" y="159"/>
                    <a:pt x="58" y="161"/>
                    <a:pt x="61" y="163"/>
                  </a:cubicBezTo>
                  <a:lnTo>
                    <a:pt x="61" y="163"/>
                  </a:lnTo>
                  <a:cubicBezTo>
                    <a:pt x="58" y="160"/>
                    <a:pt x="55" y="158"/>
                    <a:pt x="53" y="157"/>
                  </a:cubicBezTo>
                  <a:close/>
                  <a:moveTo>
                    <a:pt x="83" y="0"/>
                  </a:moveTo>
                  <a:cubicBezTo>
                    <a:pt x="72" y="0"/>
                    <a:pt x="63" y="4"/>
                    <a:pt x="53" y="8"/>
                  </a:cubicBezTo>
                  <a:lnTo>
                    <a:pt x="0" y="93"/>
                  </a:lnTo>
                  <a:lnTo>
                    <a:pt x="85" y="83"/>
                  </a:lnTo>
                  <a:lnTo>
                    <a:pt x="128" y="157"/>
                  </a:lnTo>
                  <a:cubicBezTo>
                    <a:pt x="114" y="166"/>
                    <a:pt x="101" y="169"/>
                    <a:pt x="89" y="169"/>
                  </a:cubicBezTo>
                  <a:cubicBezTo>
                    <a:pt x="77" y="169"/>
                    <a:pt x="68" y="166"/>
                    <a:pt x="61" y="163"/>
                  </a:cubicBezTo>
                  <a:lnTo>
                    <a:pt x="61" y="163"/>
                  </a:lnTo>
                  <a:cubicBezTo>
                    <a:pt x="236" y="298"/>
                    <a:pt x="1828" y="1932"/>
                    <a:pt x="2895" y="3052"/>
                  </a:cubicBezTo>
                  <a:lnTo>
                    <a:pt x="1351" y="6425"/>
                  </a:lnTo>
                  <a:lnTo>
                    <a:pt x="1500" y="6500"/>
                  </a:lnTo>
                  <a:lnTo>
                    <a:pt x="3097" y="3020"/>
                  </a:lnTo>
                  <a:lnTo>
                    <a:pt x="3054" y="2977"/>
                  </a:lnTo>
                  <a:cubicBezTo>
                    <a:pt x="3044" y="2966"/>
                    <a:pt x="2330" y="2221"/>
                    <a:pt x="1618" y="1488"/>
                  </a:cubicBezTo>
                  <a:cubicBezTo>
                    <a:pt x="333" y="165"/>
                    <a:pt x="15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5981675" y="3981625"/>
              <a:ext cx="103562" cy="100591"/>
            </a:xfrm>
            <a:custGeom>
              <a:avLst/>
              <a:gdLst/>
              <a:ahLst/>
              <a:cxnLst/>
              <a:rect l="l" t="t" r="r" b="b"/>
              <a:pathLst>
                <a:path w="1011" h="982" extrusionOk="0">
                  <a:moveTo>
                    <a:pt x="517" y="0"/>
                  </a:moveTo>
                  <a:cubicBezTo>
                    <a:pt x="504" y="0"/>
                    <a:pt x="491" y="1"/>
                    <a:pt x="478" y="2"/>
                  </a:cubicBezTo>
                  <a:cubicBezTo>
                    <a:pt x="213" y="12"/>
                    <a:pt x="0" y="246"/>
                    <a:pt x="10" y="513"/>
                  </a:cubicBezTo>
                  <a:cubicBezTo>
                    <a:pt x="31" y="783"/>
                    <a:pt x="245" y="981"/>
                    <a:pt x="512" y="981"/>
                  </a:cubicBezTo>
                  <a:cubicBezTo>
                    <a:pt x="519" y="981"/>
                    <a:pt x="525" y="981"/>
                    <a:pt x="532" y="981"/>
                  </a:cubicBezTo>
                  <a:cubicBezTo>
                    <a:pt x="798" y="970"/>
                    <a:pt x="1011" y="736"/>
                    <a:pt x="1000" y="459"/>
                  </a:cubicBezTo>
                  <a:cubicBezTo>
                    <a:pt x="980" y="206"/>
                    <a:pt x="775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6543012" y="4043701"/>
              <a:ext cx="103664" cy="100591"/>
            </a:xfrm>
            <a:custGeom>
              <a:avLst/>
              <a:gdLst/>
              <a:ahLst/>
              <a:cxnLst/>
              <a:rect l="l" t="t" r="r" b="b"/>
              <a:pathLst>
                <a:path w="1012" h="982" extrusionOk="0">
                  <a:moveTo>
                    <a:pt x="516" y="1"/>
                  </a:moveTo>
                  <a:cubicBezTo>
                    <a:pt x="504" y="1"/>
                    <a:pt x="492" y="1"/>
                    <a:pt x="479" y="2"/>
                  </a:cubicBezTo>
                  <a:cubicBezTo>
                    <a:pt x="203" y="13"/>
                    <a:pt x="0" y="247"/>
                    <a:pt x="11" y="513"/>
                  </a:cubicBezTo>
                  <a:cubicBezTo>
                    <a:pt x="21" y="782"/>
                    <a:pt x="243" y="982"/>
                    <a:pt x="511" y="982"/>
                  </a:cubicBezTo>
                  <a:cubicBezTo>
                    <a:pt x="518" y="982"/>
                    <a:pt x="525" y="981"/>
                    <a:pt x="532" y="981"/>
                  </a:cubicBezTo>
                  <a:cubicBezTo>
                    <a:pt x="799" y="971"/>
                    <a:pt x="1012" y="737"/>
                    <a:pt x="990" y="470"/>
                  </a:cubicBezTo>
                  <a:cubicBezTo>
                    <a:pt x="980" y="206"/>
                    <a:pt x="766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6103674" y="4620512"/>
              <a:ext cx="103664" cy="101513"/>
            </a:xfrm>
            <a:custGeom>
              <a:avLst/>
              <a:gdLst/>
              <a:ahLst/>
              <a:cxnLst/>
              <a:rect l="l" t="t" r="r" b="b"/>
              <a:pathLst>
                <a:path w="1012" h="991" extrusionOk="0">
                  <a:moveTo>
                    <a:pt x="499" y="1"/>
                  </a:moveTo>
                  <a:cubicBezTo>
                    <a:pt x="493" y="1"/>
                    <a:pt x="486" y="1"/>
                    <a:pt x="479" y="1"/>
                  </a:cubicBezTo>
                  <a:cubicBezTo>
                    <a:pt x="214" y="22"/>
                    <a:pt x="1" y="245"/>
                    <a:pt x="11" y="522"/>
                  </a:cubicBezTo>
                  <a:cubicBezTo>
                    <a:pt x="22" y="782"/>
                    <a:pt x="245" y="991"/>
                    <a:pt x="512" y="991"/>
                  </a:cubicBezTo>
                  <a:cubicBezTo>
                    <a:pt x="519" y="991"/>
                    <a:pt x="526" y="991"/>
                    <a:pt x="533" y="990"/>
                  </a:cubicBezTo>
                  <a:cubicBezTo>
                    <a:pt x="799" y="969"/>
                    <a:pt x="1011" y="746"/>
                    <a:pt x="990" y="469"/>
                  </a:cubicBezTo>
                  <a:cubicBezTo>
                    <a:pt x="980" y="209"/>
                    <a:pt x="75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68567" y="4090821"/>
              <a:ext cx="232323" cy="210401"/>
            </a:xfrm>
            <a:custGeom>
              <a:avLst/>
              <a:gdLst/>
              <a:ahLst/>
              <a:cxnLst/>
              <a:rect l="l" t="t" r="r" b="b"/>
              <a:pathLst>
                <a:path w="2268" h="2054" extrusionOk="0">
                  <a:moveTo>
                    <a:pt x="2150" y="0"/>
                  </a:moveTo>
                  <a:lnTo>
                    <a:pt x="0" y="1937"/>
                  </a:lnTo>
                  <a:lnTo>
                    <a:pt x="107" y="2054"/>
                  </a:lnTo>
                  <a:lnTo>
                    <a:pt x="2268" y="117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4"/>
          <p:cNvGrpSpPr/>
          <p:nvPr/>
        </p:nvGrpSpPr>
        <p:grpSpPr>
          <a:xfrm rot="-4409862">
            <a:off x="277889" y="1259774"/>
            <a:ext cx="307823" cy="240248"/>
            <a:chOff x="5008200" y="3598800"/>
            <a:chExt cx="163650" cy="127725"/>
          </a:xfrm>
        </p:grpSpPr>
        <p:sp>
          <p:nvSpPr>
            <p:cNvPr id="38" name="Google Shape;38;p4"/>
            <p:cNvSpPr/>
            <p:nvPr/>
          </p:nvSpPr>
          <p:spPr>
            <a:xfrm>
              <a:off x="5016975" y="3608375"/>
              <a:ext cx="142625" cy="104850"/>
            </a:xfrm>
            <a:custGeom>
              <a:avLst/>
              <a:gdLst/>
              <a:ahLst/>
              <a:cxnLst/>
              <a:rect l="l" t="t" r="r" b="b"/>
              <a:pathLst>
                <a:path w="5705" h="4194" extrusionOk="0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5008200" y="3644575"/>
              <a:ext cx="25025" cy="25025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5109825" y="3598800"/>
              <a:ext cx="25025" cy="25050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5146825" y="3701775"/>
              <a:ext cx="25025" cy="24750"/>
            </a:xfrm>
            <a:custGeom>
              <a:avLst/>
              <a:gdLst/>
              <a:ahLst/>
              <a:cxnLst/>
              <a:rect l="l" t="t" r="r" b="b"/>
              <a:pathLst>
                <a:path w="1001" h="990" extrusionOk="0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2"/>
          <p:cNvSpPr txBox="1">
            <a:spLocks noGrp="1"/>
          </p:cNvSpPr>
          <p:nvPr>
            <p:ph type="subTitle" idx="1"/>
          </p:nvPr>
        </p:nvSpPr>
        <p:spPr>
          <a:xfrm>
            <a:off x="4832075" y="2540150"/>
            <a:ext cx="3598800" cy="17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2"/>
          <p:cNvSpPr txBox="1">
            <a:spLocks noGrp="1"/>
          </p:cNvSpPr>
          <p:nvPr>
            <p:ph type="subTitle" idx="2"/>
          </p:nvPr>
        </p:nvSpPr>
        <p:spPr>
          <a:xfrm>
            <a:off x="713200" y="2540150"/>
            <a:ext cx="3598800" cy="17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22"/>
          <p:cNvSpPr txBox="1">
            <a:spLocks noGrp="1"/>
          </p:cNvSpPr>
          <p:nvPr>
            <p:ph type="subTitle" idx="3"/>
          </p:nvPr>
        </p:nvSpPr>
        <p:spPr>
          <a:xfrm>
            <a:off x="713200" y="1652975"/>
            <a:ext cx="3598800" cy="7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3" name="Google Shape;333;p22"/>
          <p:cNvSpPr/>
          <p:nvPr/>
        </p:nvSpPr>
        <p:spPr>
          <a:xfrm rot="10800000">
            <a:off x="-1683625" y="4604001"/>
            <a:ext cx="3284400" cy="2520415"/>
          </a:xfrm>
          <a:custGeom>
            <a:avLst/>
            <a:gdLst/>
            <a:ahLst/>
            <a:cxnLst/>
            <a:rect l="l" t="t" r="r" b="b"/>
            <a:pathLst>
              <a:path w="15269" h="11717" extrusionOk="0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2"/>
          <p:cNvSpPr/>
          <p:nvPr/>
        </p:nvSpPr>
        <p:spPr>
          <a:xfrm>
            <a:off x="7644774" y="-422375"/>
            <a:ext cx="2546887" cy="2017578"/>
          </a:xfrm>
          <a:custGeom>
            <a:avLst/>
            <a:gdLst/>
            <a:ahLst/>
            <a:cxnLst/>
            <a:rect l="l" t="t" r="r" b="b"/>
            <a:pathLst>
              <a:path w="12048" h="9544" extrusionOk="0">
                <a:moveTo>
                  <a:pt x="4745" y="0"/>
                </a:moveTo>
                <a:cubicBezTo>
                  <a:pt x="3335" y="0"/>
                  <a:pt x="2030" y="354"/>
                  <a:pt x="1278" y="1095"/>
                </a:cubicBezTo>
                <a:cubicBezTo>
                  <a:pt x="1" y="2351"/>
                  <a:pt x="287" y="3681"/>
                  <a:pt x="1703" y="3915"/>
                </a:cubicBezTo>
                <a:cubicBezTo>
                  <a:pt x="3129" y="4150"/>
                  <a:pt x="5119" y="4320"/>
                  <a:pt x="5183" y="6352"/>
                </a:cubicBezTo>
                <a:cubicBezTo>
                  <a:pt x="5238" y="8126"/>
                  <a:pt x="5238" y="9543"/>
                  <a:pt x="6990" y="9543"/>
                </a:cubicBezTo>
                <a:cubicBezTo>
                  <a:pt x="7246" y="9543"/>
                  <a:pt x="7539" y="9513"/>
                  <a:pt x="7875" y="9449"/>
                </a:cubicBezTo>
                <a:cubicBezTo>
                  <a:pt x="10302" y="8981"/>
                  <a:pt x="12047" y="5235"/>
                  <a:pt x="10461" y="2542"/>
                </a:cubicBezTo>
                <a:cubicBezTo>
                  <a:pt x="9482" y="891"/>
                  <a:pt x="6982" y="0"/>
                  <a:pt x="47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35;p22"/>
          <p:cNvGrpSpPr/>
          <p:nvPr/>
        </p:nvGrpSpPr>
        <p:grpSpPr>
          <a:xfrm>
            <a:off x="8198858" y="4345787"/>
            <a:ext cx="463838" cy="516429"/>
            <a:chOff x="5981675" y="3981625"/>
            <a:chExt cx="665001" cy="740400"/>
          </a:xfrm>
        </p:grpSpPr>
        <p:sp>
          <p:nvSpPr>
            <p:cNvPr id="336" name="Google Shape;336;p22"/>
            <p:cNvSpPr/>
            <p:nvPr/>
          </p:nvSpPr>
          <p:spPr>
            <a:xfrm>
              <a:off x="6198527" y="4220401"/>
              <a:ext cx="231196" cy="224845"/>
            </a:xfrm>
            <a:custGeom>
              <a:avLst/>
              <a:gdLst/>
              <a:ahLst/>
              <a:cxnLst/>
              <a:rect l="l" t="t" r="r" b="b"/>
              <a:pathLst>
                <a:path w="2257" h="2195" extrusionOk="0">
                  <a:moveTo>
                    <a:pt x="1116" y="0"/>
                  </a:moveTo>
                  <a:cubicBezTo>
                    <a:pt x="1103" y="0"/>
                    <a:pt x="1089" y="1"/>
                    <a:pt x="1076" y="1"/>
                  </a:cubicBezTo>
                  <a:cubicBezTo>
                    <a:pt x="469" y="33"/>
                    <a:pt x="0" y="554"/>
                    <a:pt x="33" y="1150"/>
                  </a:cubicBezTo>
                  <a:cubicBezTo>
                    <a:pt x="63" y="1738"/>
                    <a:pt x="542" y="2195"/>
                    <a:pt x="1123" y="2195"/>
                  </a:cubicBezTo>
                  <a:cubicBezTo>
                    <a:pt x="1142" y="2195"/>
                    <a:pt x="1162" y="2194"/>
                    <a:pt x="1182" y="2193"/>
                  </a:cubicBezTo>
                  <a:cubicBezTo>
                    <a:pt x="1788" y="2162"/>
                    <a:pt x="2256" y="1651"/>
                    <a:pt x="2225" y="1044"/>
                  </a:cubicBezTo>
                  <a:cubicBezTo>
                    <a:pt x="2193" y="451"/>
                    <a:pt x="1704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6014351" y="4019116"/>
              <a:ext cx="317241" cy="665828"/>
            </a:xfrm>
            <a:custGeom>
              <a:avLst/>
              <a:gdLst/>
              <a:ahLst/>
              <a:cxnLst/>
              <a:rect l="l" t="t" r="r" b="b"/>
              <a:pathLst>
                <a:path w="3097" h="6500" extrusionOk="0">
                  <a:moveTo>
                    <a:pt x="53" y="157"/>
                  </a:moveTo>
                  <a:cubicBezTo>
                    <a:pt x="55" y="159"/>
                    <a:pt x="58" y="161"/>
                    <a:pt x="61" y="163"/>
                  </a:cubicBezTo>
                  <a:lnTo>
                    <a:pt x="61" y="163"/>
                  </a:lnTo>
                  <a:cubicBezTo>
                    <a:pt x="58" y="160"/>
                    <a:pt x="55" y="158"/>
                    <a:pt x="53" y="157"/>
                  </a:cubicBezTo>
                  <a:close/>
                  <a:moveTo>
                    <a:pt x="83" y="0"/>
                  </a:moveTo>
                  <a:cubicBezTo>
                    <a:pt x="72" y="0"/>
                    <a:pt x="63" y="4"/>
                    <a:pt x="53" y="8"/>
                  </a:cubicBezTo>
                  <a:lnTo>
                    <a:pt x="0" y="93"/>
                  </a:lnTo>
                  <a:lnTo>
                    <a:pt x="85" y="83"/>
                  </a:lnTo>
                  <a:lnTo>
                    <a:pt x="128" y="157"/>
                  </a:lnTo>
                  <a:cubicBezTo>
                    <a:pt x="114" y="166"/>
                    <a:pt x="101" y="169"/>
                    <a:pt x="89" y="169"/>
                  </a:cubicBezTo>
                  <a:cubicBezTo>
                    <a:pt x="77" y="169"/>
                    <a:pt x="68" y="166"/>
                    <a:pt x="61" y="163"/>
                  </a:cubicBezTo>
                  <a:lnTo>
                    <a:pt x="61" y="163"/>
                  </a:lnTo>
                  <a:cubicBezTo>
                    <a:pt x="236" y="298"/>
                    <a:pt x="1828" y="1932"/>
                    <a:pt x="2895" y="3052"/>
                  </a:cubicBezTo>
                  <a:lnTo>
                    <a:pt x="1351" y="6425"/>
                  </a:lnTo>
                  <a:lnTo>
                    <a:pt x="1500" y="6500"/>
                  </a:lnTo>
                  <a:lnTo>
                    <a:pt x="3097" y="3020"/>
                  </a:lnTo>
                  <a:lnTo>
                    <a:pt x="3054" y="2977"/>
                  </a:lnTo>
                  <a:cubicBezTo>
                    <a:pt x="3044" y="2966"/>
                    <a:pt x="2330" y="2221"/>
                    <a:pt x="1618" y="1488"/>
                  </a:cubicBezTo>
                  <a:cubicBezTo>
                    <a:pt x="333" y="165"/>
                    <a:pt x="15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5981675" y="3981625"/>
              <a:ext cx="103562" cy="100591"/>
            </a:xfrm>
            <a:custGeom>
              <a:avLst/>
              <a:gdLst/>
              <a:ahLst/>
              <a:cxnLst/>
              <a:rect l="l" t="t" r="r" b="b"/>
              <a:pathLst>
                <a:path w="1011" h="982" extrusionOk="0">
                  <a:moveTo>
                    <a:pt x="517" y="0"/>
                  </a:moveTo>
                  <a:cubicBezTo>
                    <a:pt x="504" y="0"/>
                    <a:pt x="491" y="1"/>
                    <a:pt x="478" y="2"/>
                  </a:cubicBezTo>
                  <a:cubicBezTo>
                    <a:pt x="213" y="12"/>
                    <a:pt x="0" y="246"/>
                    <a:pt x="10" y="513"/>
                  </a:cubicBezTo>
                  <a:cubicBezTo>
                    <a:pt x="31" y="783"/>
                    <a:pt x="245" y="981"/>
                    <a:pt x="512" y="981"/>
                  </a:cubicBezTo>
                  <a:cubicBezTo>
                    <a:pt x="519" y="981"/>
                    <a:pt x="525" y="981"/>
                    <a:pt x="532" y="981"/>
                  </a:cubicBezTo>
                  <a:cubicBezTo>
                    <a:pt x="798" y="970"/>
                    <a:pt x="1011" y="736"/>
                    <a:pt x="1000" y="459"/>
                  </a:cubicBezTo>
                  <a:cubicBezTo>
                    <a:pt x="980" y="206"/>
                    <a:pt x="775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6543012" y="4043701"/>
              <a:ext cx="103664" cy="100591"/>
            </a:xfrm>
            <a:custGeom>
              <a:avLst/>
              <a:gdLst/>
              <a:ahLst/>
              <a:cxnLst/>
              <a:rect l="l" t="t" r="r" b="b"/>
              <a:pathLst>
                <a:path w="1012" h="982" extrusionOk="0">
                  <a:moveTo>
                    <a:pt x="516" y="1"/>
                  </a:moveTo>
                  <a:cubicBezTo>
                    <a:pt x="504" y="1"/>
                    <a:pt x="492" y="1"/>
                    <a:pt x="479" y="2"/>
                  </a:cubicBezTo>
                  <a:cubicBezTo>
                    <a:pt x="203" y="13"/>
                    <a:pt x="0" y="247"/>
                    <a:pt x="11" y="513"/>
                  </a:cubicBezTo>
                  <a:cubicBezTo>
                    <a:pt x="21" y="782"/>
                    <a:pt x="243" y="982"/>
                    <a:pt x="511" y="982"/>
                  </a:cubicBezTo>
                  <a:cubicBezTo>
                    <a:pt x="518" y="982"/>
                    <a:pt x="525" y="981"/>
                    <a:pt x="532" y="981"/>
                  </a:cubicBezTo>
                  <a:cubicBezTo>
                    <a:pt x="799" y="971"/>
                    <a:pt x="1012" y="737"/>
                    <a:pt x="990" y="470"/>
                  </a:cubicBezTo>
                  <a:cubicBezTo>
                    <a:pt x="980" y="206"/>
                    <a:pt x="766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6103674" y="4620512"/>
              <a:ext cx="103664" cy="101513"/>
            </a:xfrm>
            <a:custGeom>
              <a:avLst/>
              <a:gdLst/>
              <a:ahLst/>
              <a:cxnLst/>
              <a:rect l="l" t="t" r="r" b="b"/>
              <a:pathLst>
                <a:path w="1012" h="991" extrusionOk="0">
                  <a:moveTo>
                    <a:pt x="499" y="1"/>
                  </a:moveTo>
                  <a:cubicBezTo>
                    <a:pt x="493" y="1"/>
                    <a:pt x="486" y="1"/>
                    <a:pt x="479" y="1"/>
                  </a:cubicBezTo>
                  <a:cubicBezTo>
                    <a:pt x="214" y="22"/>
                    <a:pt x="1" y="245"/>
                    <a:pt x="11" y="522"/>
                  </a:cubicBezTo>
                  <a:cubicBezTo>
                    <a:pt x="22" y="782"/>
                    <a:pt x="245" y="991"/>
                    <a:pt x="512" y="991"/>
                  </a:cubicBezTo>
                  <a:cubicBezTo>
                    <a:pt x="519" y="991"/>
                    <a:pt x="526" y="991"/>
                    <a:pt x="533" y="990"/>
                  </a:cubicBezTo>
                  <a:cubicBezTo>
                    <a:pt x="799" y="969"/>
                    <a:pt x="1011" y="746"/>
                    <a:pt x="990" y="469"/>
                  </a:cubicBezTo>
                  <a:cubicBezTo>
                    <a:pt x="980" y="209"/>
                    <a:pt x="75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6368567" y="4090821"/>
              <a:ext cx="232323" cy="210401"/>
            </a:xfrm>
            <a:custGeom>
              <a:avLst/>
              <a:gdLst/>
              <a:ahLst/>
              <a:cxnLst/>
              <a:rect l="l" t="t" r="r" b="b"/>
              <a:pathLst>
                <a:path w="2268" h="2054" extrusionOk="0">
                  <a:moveTo>
                    <a:pt x="2150" y="0"/>
                  </a:moveTo>
                  <a:lnTo>
                    <a:pt x="0" y="1937"/>
                  </a:lnTo>
                  <a:lnTo>
                    <a:pt x="107" y="2054"/>
                  </a:lnTo>
                  <a:lnTo>
                    <a:pt x="2268" y="117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22"/>
          <p:cNvGrpSpPr/>
          <p:nvPr/>
        </p:nvGrpSpPr>
        <p:grpSpPr>
          <a:xfrm>
            <a:off x="234344" y="419370"/>
            <a:ext cx="307826" cy="240251"/>
            <a:chOff x="5008200" y="3598800"/>
            <a:chExt cx="163650" cy="127725"/>
          </a:xfrm>
        </p:grpSpPr>
        <p:sp>
          <p:nvSpPr>
            <p:cNvPr id="343" name="Google Shape;343;p22"/>
            <p:cNvSpPr/>
            <p:nvPr/>
          </p:nvSpPr>
          <p:spPr>
            <a:xfrm>
              <a:off x="5016975" y="3608375"/>
              <a:ext cx="142625" cy="104850"/>
            </a:xfrm>
            <a:custGeom>
              <a:avLst/>
              <a:gdLst/>
              <a:ahLst/>
              <a:cxnLst/>
              <a:rect l="l" t="t" r="r" b="b"/>
              <a:pathLst>
                <a:path w="5705" h="4194" extrusionOk="0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5008200" y="3644575"/>
              <a:ext cx="25025" cy="25025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5109825" y="3598800"/>
              <a:ext cx="25025" cy="25050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5146825" y="3701775"/>
              <a:ext cx="25025" cy="24750"/>
            </a:xfrm>
            <a:custGeom>
              <a:avLst/>
              <a:gdLst/>
              <a:ahLst/>
              <a:cxnLst/>
              <a:rect l="l" t="t" r="r" b="b"/>
              <a:pathLst>
                <a:path w="1001" h="990" extrusionOk="0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7" name="Google Shape;347;p22"/>
          <p:cNvSpPr/>
          <p:nvPr/>
        </p:nvSpPr>
        <p:spPr>
          <a:xfrm flipH="1">
            <a:off x="290801" y="1106256"/>
            <a:ext cx="194921" cy="221304"/>
          </a:xfrm>
          <a:custGeom>
            <a:avLst/>
            <a:gdLst/>
            <a:ahLst/>
            <a:cxnLst/>
            <a:rect l="l" t="t" r="r" b="b"/>
            <a:pathLst>
              <a:path w="4588" h="5209" extrusionOk="0">
                <a:moveTo>
                  <a:pt x="2171" y="1"/>
                </a:moveTo>
                <a:cubicBezTo>
                  <a:pt x="2065" y="607"/>
                  <a:pt x="1937" y="1224"/>
                  <a:pt x="1586" y="1735"/>
                </a:cubicBezTo>
                <a:cubicBezTo>
                  <a:pt x="1246" y="2257"/>
                  <a:pt x="617" y="2619"/>
                  <a:pt x="0" y="2714"/>
                </a:cubicBezTo>
                <a:cubicBezTo>
                  <a:pt x="1246" y="3002"/>
                  <a:pt x="2256" y="3948"/>
                  <a:pt x="2416" y="5204"/>
                </a:cubicBezTo>
                <a:cubicBezTo>
                  <a:pt x="2416" y="5208"/>
                  <a:pt x="2416" y="5209"/>
                  <a:pt x="2417" y="5209"/>
                </a:cubicBezTo>
                <a:cubicBezTo>
                  <a:pt x="2417" y="5209"/>
                  <a:pt x="2420" y="5204"/>
                  <a:pt x="2426" y="5204"/>
                </a:cubicBezTo>
                <a:cubicBezTo>
                  <a:pt x="2459" y="3938"/>
                  <a:pt x="3374" y="2905"/>
                  <a:pt x="4587" y="2491"/>
                </a:cubicBezTo>
                <a:cubicBezTo>
                  <a:pt x="3959" y="2458"/>
                  <a:pt x="3310" y="2160"/>
                  <a:pt x="2916" y="1671"/>
                </a:cubicBezTo>
                <a:cubicBezTo>
                  <a:pt x="2523" y="1203"/>
                  <a:pt x="2331" y="597"/>
                  <a:pt x="21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2"/>
          <p:cNvSpPr/>
          <p:nvPr/>
        </p:nvSpPr>
        <p:spPr>
          <a:xfrm flipH="1">
            <a:off x="8662701" y="3762706"/>
            <a:ext cx="194921" cy="221304"/>
          </a:xfrm>
          <a:custGeom>
            <a:avLst/>
            <a:gdLst/>
            <a:ahLst/>
            <a:cxnLst/>
            <a:rect l="l" t="t" r="r" b="b"/>
            <a:pathLst>
              <a:path w="4588" h="5209" extrusionOk="0">
                <a:moveTo>
                  <a:pt x="2171" y="1"/>
                </a:moveTo>
                <a:cubicBezTo>
                  <a:pt x="2065" y="607"/>
                  <a:pt x="1937" y="1224"/>
                  <a:pt x="1586" y="1735"/>
                </a:cubicBezTo>
                <a:cubicBezTo>
                  <a:pt x="1246" y="2257"/>
                  <a:pt x="617" y="2619"/>
                  <a:pt x="0" y="2714"/>
                </a:cubicBezTo>
                <a:cubicBezTo>
                  <a:pt x="1246" y="3002"/>
                  <a:pt x="2256" y="3948"/>
                  <a:pt x="2416" y="5204"/>
                </a:cubicBezTo>
                <a:cubicBezTo>
                  <a:pt x="2416" y="5208"/>
                  <a:pt x="2416" y="5209"/>
                  <a:pt x="2417" y="5209"/>
                </a:cubicBezTo>
                <a:cubicBezTo>
                  <a:pt x="2417" y="5209"/>
                  <a:pt x="2420" y="5204"/>
                  <a:pt x="2426" y="5204"/>
                </a:cubicBezTo>
                <a:cubicBezTo>
                  <a:pt x="2459" y="3938"/>
                  <a:pt x="3374" y="2905"/>
                  <a:pt x="4587" y="2491"/>
                </a:cubicBezTo>
                <a:cubicBezTo>
                  <a:pt x="3959" y="2458"/>
                  <a:pt x="3310" y="2160"/>
                  <a:pt x="2916" y="1671"/>
                </a:cubicBezTo>
                <a:cubicBezTo>
                  <a:pt x="2523" y="1203"/>
                  <a:pt x="2331" y="597"/>
                  <a:pt x="21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3"/>
          <p:cNvSpPr txBox="1">
            <a:spLocks noGrp="1"/>
          </p:cNvSpPr>
          <p:nvPr>
            <p:ph type="subTitle" idx="1"/>
          </p:nvPr>
        </p:nvSpPr>
        <p:spPr>
          <a:xfrm>
            <a:off x="713225" y="3239975"/>
            <a:ext cx="23997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23"/>
          <p:cNvSpPr txBox="1">
            <a:spLocks noGrp="1"/>
          </p:cNvSpPr>
          <p:nvPr>
            <p:ph type="subTitle" idx="2"/>
          </p:nvPr>
        </p:nvSpPr>
        <p:spPr>
          <a:xfrm>
            <a:off x="3372148" y="3239975"/>
            <a:ext cx="23997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3"/>
          <p:cNvSpPr txBox="1">
            <a:spLocks noGrp="1"/>
          </p:cNvSpPr>
          <p:nvPr>
            <p:ph type="subTitle" idx="3"/>
          </p:nvPr>
        </p:nvSpPr>
        <p:spPr>
          <a:xfrm>
            <a:off x="6031075" y="3239975"/>
            <a:ext cx="23997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3"/>
          <p:cNvSpPr txBox="1">
            <a:spLocks noGrp="1"/>
          </p:cNvSpPr>
          <p:nvPr>
            <p:ph type="subTitle" idx="4"/>
          </p:nvPr>
        </p:nvSpPr>
        <p:spPr>
          <a:xfrm>
            <a:off x="713225" y="2757275"/>
            <a:ext cx="2399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5" name="Google Shape;355;p23"/>
          <p:cNvSpPr txBox="1">
            <a:spLocks noGrp="1"/>
          </p:cNvSpPr>
          <p:nvPr>
            <p:ph type="subTitle" idx="5"/>
          </p:nvPr>
        </p:nvSpPr>
        <p:spPr>
          <a:xfrm>
            <a:off x="3372152" y="2757275"/>
            <a:ext cx="2399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6" name="Google Shape;356;p23"/>
          <p:cNvSpPr txBox="1">
            <a:spLocks noGrp="1"/>
          </p:cNvSpPr>
          <p:nvPr>
            <p:ph type="subTitle" idx="6"/>
          </p:nvPr>
        </p:nvSpPr>
        <p:spPr>
          <a:xfrm>
            <a:off x="6031075" y="2757275"/>
            <a:ext cx="2399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7" name="Google Shape;357;p23"/>
          <p:cNvSpPr/>
          <p:nvPr/>
        </p:nvSpPr>
        <p:spPr>
          <a:xfrm rot="5195618">
            <a:off x="7041976" y="3700289"/>
            <a:ext cx="3034952" cy="2404206"/>
          </a:xfrm>
          <a:custGeom>
            <a:avLst/>
            <a:gdLst/>
            <a:ahLst/>
            <a:cxnLst/>
            <a:rect l="l" t="t" r="r" b="b"/>
            <a:pathLst>
              <a:path w="12048" h="9544" extrusionOk="0">
                <a:moveTo>
                  <a:pt x="4745" y="0"/>
                </a:moveTo>
                <a:cubicBezTo>
                  <a:pt x="3335" y="0"/>
                  <a:pt x="2030" y="354"/>
                  <a:pt x="1278" y="1095"/>
                </a:cubicBezTo>
                <a:cubicBezTo>
                  <a:pt x="1" y="2351"/>
                  <a:pt x="287" y="3681"/>
                  <a:pt x="1703" y="3915"/>
                </a:cubicBezTo>
                <a:cubicBezTo>
                  <a:pt x="3129" y="4150"/>
                  <a:pt x="5119" y="4320"/>
                  <a:pt x="5183" y="6352"/>
                </a:cubicBezTo>
                <a:cubicBezTo>
                  <a:pt x="5238" y="8126"/>
                  <a:pt x="5238" y="9543"/>
                  <a:pt x="6990" y="9543"/>
                </a:cubicBezTo>
                <a:cubicBezTo>
                  <a:pt x="7246" y="9543"/>
                  <a:pt x="7539" y="9513"/>
                  <a:pt x="7875" y="9449"/>
                </a:cubicBezTo>
                <a:cubicBezTo>
                  <a:pt x="10302" y="8981"/>
                  <a:pt x="12047" y="5235"/>
                  <a:pt x="10461" y="2542"/>
                </a:cubicBezTo>
                <a:cubicBezTo>
                  <a:pt x="9482" y="891"/>
                  <a:pt x="6982" y="0"/>
                  <a:pt x="4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3"/>
          <p:cNvSpPr/>
          <p:nvPr/>
        </p:nvSpPr>
        <p:spPr>
          <a:xfrm rot="5195618">
            <a:off x="-1491524" y="-1770586"/>
            <a:ext cx="3034952" cy="2404206"/>
          </a:xfrm>
          <a:custGeom>
            <a:avLst/>
            <a:gdLst/>
            <a:ahLst/>
            <a:cxnLst/>
            <a:rect l="l" t="t" r="r" b="b"/>
            <a:pathLst>
              <a:path w="12048" h="9544" extrusionOk="0">
                <a:moveTo>
                  <a:pt x="4745" y="0"/>
                </a:moveTo>
                <a:cubicBezTo>
                  <a:pt x="3335" y="0"/>
                  <a:pt x="2030" y="354"/>
                  <a:pt x="1278" y="1095"/>
                </a:cubicBezTo>
                <a:cubicBezTo>
                  <a:pt x="1" y="2351"/>
                  <a:pt x="287" y="3681"/>
                  <a:pt x="1703" y="3915"/>
                </a:cubicBezTo>
                <a:cubicBezTo>
                  <a:pt x="3129" y="4150"/>
                  <a:pt x="5119" y="4320"/>
                  <a:pt x="5183" y="6352"/>
                </a:cubicBezTo>
                <a:cubicBezTo>
                  <a:pt x="5238" y="8126"/>
                  <a:pt x="5238" y="9543"/>
                  <a:pt x="6990" y="9543"/>
                </a:cubicBezTo>
                <a:cubicBezTo>
                  <a:pt x="7246" y="9543"/>
                  <a:pt x="7539" y="9513"/>
                  <a:pt x="7875" y="9449"/>
                </a:cubicBezTo>
                <a:cubicBezTo>
                  <a:pt x="10302" y="8981"/>
                  <a:pt x="12047" y="5235"/>
                  <a:pt x="10461" y="2542"/>
                </a:cubicBezTo>
                <a:cubicBezTo>
                  <a:pt x="9482" y="891"/>
                  <a:pt x="6982" y="0"/>
                  <a:pt x="4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" name="Google Shape;359;p23"/>
          <p:cNvGrpSpPr/>
          <p:nvPr/>
        </p:nvGrpSpPr>
        <p:grpSpPr>
          <a:xfrm>
            <a:off x="8276850" y="354537"/>
            <a:ext cx="307829" cy="342731"/>
            <a:chOff x="5981675" y="3981625"/>
            <a:chExt cx="665001" cy="740400"/>
          </a:xfrm>
        </p:grpSpPr>
        <p:sp>
          <p:nvSpPr>
            <p:cNvPr id="360" name="Google Shape;360;p23"/>
            <p:cNvSpPr/>
            <p:nvPr/>
          </p:nvSpPr>
          <p:spPr>
            <a:xfrm>
              <a:off x="6198527" y="4220401"/>
              <a:ext cx="231196" cy="224845"/>
            </a:xfrm>
            <a:custGeom>
              <a:avLst/>
              <a:gdLst/>
              <a:ahLst/>
              <a:cxnLst/>
              <a:rect l="l" t="t" r="r" b="b"/>
              <a:pathLst>
                <a:path w="2257" h="2195" extrusionOk="0">
                  <a:moveTo>
                    <a:pt x="1116" y="0"/>
                  </a:moveTo>
                  <a:cubicBezTo>
                    <a:pt x="1103" y="0"/>
                    <a:pt x="1089" y="1"/>
                    <a:pt x="1076" y="1"/>
                  </a:cubicBezTo>
                  <a:cubicBezTo>
                    <a:pt x="469" y="33"/>
                    <a:pt x="0" y="554"/>
                    <a:pt x="33" y="1150"/>
                  </a:cubicBezTo>
                  <a:cubicBezTo>
                    <a:pt x="63" y="1738"/>
                    <a:pt x="542" y="2195"/>
                    <a:pt x="1123" y="2195"/>
                  </a:cubicBezTo>
                  <a:cubicBezTo>
                    <a:pt x="1142" y="2195"/>
                    <a:pt x="1162" y="2194"/>
                    <a:pt x="1182" y="2193"/>
                  </a:cubicBezTo>
                  <a:cubicBezTo>
                    <a:pt x="1788" y="2162"/>
                    <a:pt x="2256" y="1651"/>
                    <a:pt x="2225" y="1044"/>
                  </a:cubicBezTo>
                  <a:cubicBezTo>
                    <a:pt x="2193" y="451"/>
                    <a:pt x="1704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6014351" y="4019116"/>
              <a:ext cx="317241" cy="665828"/>
            </a:xfrm>
            <a:custGeom>
              <a:avLst/>
              <a:gdLst/>
              <a:ahLst/>
              <a:cxnLst/>
              <a:rect l="l" t="t" r="r" b="b"/>
              <a:pathLst>
                <a:path w="3097" h="6500" extrusionOk="0">
                  <a:moveTo>
                    <a:pt x="53" y="157"/>
                  </a:moveTo>
                  <a:cubicBezTo>
                    <a:pt x="55" y="159"/>
                    <a:pt x="58" y="161"/>
                    <a:pt x="61" y="163"/>
                  </a:cubicBezTo>
                  <a:lnTo>
                    <a:pt x="61" y="163"/>
                  </a:lnTo>
                  <a:cubicBezTo>
                    <a:pt x="58" y="160"/>
                    <a:pt x="55" y="158"/>
                    <a:pt x="53" y="157"/>
                  </a:cubicBezTo>
                  <a:close/>
                  <a:moveTo>
                    <a:pt x="83" y="0"/>
                  </a:moveTo>
                  <a:cubicBezTo>
                    <a:pt x="72" y="0"/>
                    <a:pt x="63" y="4"/>
                    <a:pt x="53" y="8"/>
                  </a:cubicBezTo>
                  <a:lnTo>
                    <a:pt x="0" y="93"/>
                  </a:lnTo>
                  <a:lnTo>
                    <a:pt x="85" y="83"/>
                  </a:lnTo>
                  <a:lnTo>
                    <a:pt x="128" y="157"/>
                  </a:lnTo>
                  <a:cubicBezTo>
                    <a:pt x="114" y="166"/>
                    <a:pt x="101" y="169"/>
                    <a:pt x="89" y="169"/>
                  </a:cubicBezTo>
                  <a:cubicBezTo>
                    <a:pt x="77" y="169"/>
                    <a:pt x="68" y="166"/>
                    <a:pt x="61" y="163"/>
                  </a:cubicBezTo>
                  <a:lnTo>
                    <a:pt x="61" y="163"/>
                  </a:lnTo>
                  <a:cubicBezTo>
                    <a:pt x="236" y="298"/>
                    <a:pt x="1828" y="1932"/>
                    <a:pt x="2895" y="3052"/>
                  </a:cubicBezTo>
                  <a:lnTo>
                    <a:pt x="1351" y="6425"/>
                  </a:lnTo>
                  <a:lnTo>
                    <a:pt x="1500" y="6500"/>
                  </a:lnTo>
                  <a:lnTo>
                    <a:pt x="3097" y="3020"/>
                  </a:lnTo>
                  <a:lnTo>
                    <a:pt x="3054" y="2977"/>
                  </a:lnTo>
                  <a:cubicBezTo>
                    <a:pt x="3044" y="2966"/>
                    <a:pt x="2330" y="2221"/>
                    <a:pt x="1618" y="1488"/>
                  </a:cubicBezTo>
                  <a:cubicBezTo>
                    <a:pt x="333" y="165"/>
                    <a:pt x="15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5981675" y="3981625"/>
              <a:ext cx="103562" cy="100591"/>
            </a:xfrm>
            <a:custGeom>
              <a:avLst/>
              <a:gdLst/>
              <a:ahLst/>
              <a:cxnLst/>
              <a:rect l="l" t="t" r="r" b="b"/>
              <a:pathLst>
                <a:path w="1011" h="982" extrusionOk="0">
                  <a:moveTo>
                    <a:pt x="517" y="0"/>
                  </a:moveTo>
                  <a:cubicBezTo>
                    <a:pt x="504" y="0"/>
                    <a:pt x="491" y="1"/>
                    <a:pt x="478" y="2"/>
                  </a:cubicBezTo>
                  <a:cubicBezTo>
                    <a:pt x="213" y="12"/>
                    <a:pt x="0" y="246"/>
                    <a:pt x="10" y="513"/>
                  </a:cubicBezTo>
                  <a:cubicBezTo>
                    <a:pt x="31" y="783"/>
                    <a:pt x="245" y="981"/>
                    <a:pt x="512" y="981"/>
                  </a:cubicBezTo>
                  <a:cubicBezTo>
                    <a:pt x="519" y="981"/>
                    <a:pt x="525" y="981"/>
                    <a:pt x="532" y="981"/>
                  </a:cubicBezTo>
                  <a:cubicBezTo>
                    <a:pt x="798" y="970"/>
                    <a:pt x="1011" y="736"/>
                    <a:pt x="1000" y="459"/>
                  </a:cubicBezTo>
                  <a:cubicBezTo>
                    <a:pt x="980" y="206"/>
                    <a:pt x="775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6543012" y="4043701"/>
              <a:ext cx="103664" cy="100591"/>
            </a:xfrm>
            <a:custGeom>
              <a:avLst/>
              <a:gdLst/>
              <a:ahLst/>
              <a:cxnLst/>
              <a:rect l="l" t="t" r="r" b="b"/>
              <a:pathLst>
                <a:path w="1012" h="982" extrusionOk="0">
                  <a:moveTo>
                    <a:pt x="516" y="1"/>
                  </a:moveTo>
                  <a:cubicBezTo>
                    <a:pt x="504" y="1"/>
                    <a:pt x="492" y="1"/>
                    <a:pt x="479" y="2"/>
                  </a:cubicBezTo>
                  <a:cubicBezTo>
                    <a:pt x="203" y="13"/>
                    <a:pt x="0" y="247"/>
                    <a:pt x="11" y="513"/>
                  </a:cubicBezTo>
                  <a:cubicBezTo>
                    <a:pt x="21" y="782"/>
                    <a:pt x="243" y="982"/>
                    <a:pt x="511" y="982"/>
                  </a:cubicBezTo>
                  <a:cubicBezTo>
                    <a:pt x="518" y="982"/>
                    <a:pt x="525" y="981"/>
                    <a:pt x="532" y="981"/>
                  </a:cubicBezTo>
                  <a:cubicBezTo>
                    <a:pt x="799" y="971"/>
                    <a:pt x="1012" y="737"/>
                    <a:pt x="990" y="470"/>
                  </a:cubicBezTo>
                  <a:cubicBezTo>
                    <a:pt x="980" y="206"/>
                    <a:pt x="766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6103674" y="4620512"/>
              <a:ext cx="103664" cy="101513"/>
            </a:xfrm>
            <a:custGeom>
              <a:avLst/>
              <a:gdLst/>
              <a:ahLst/>
              <a:cxnLst/>
              <a:rect l="l" t="t" r="r" b="b"/>
              <a:pathLst>
                <a:path w="1012" h="991" extrusionOk="0">
                  <a:moveTo>
                    <a:pt x="499" y="1"/>
                  </a:moveTo>
                  <a:cubicBezTo>
                    <a:pt x="493" y="1"/>
                    <a:pt x="486" y="1"/>
                    <a:pt x="479" y="1"/>
                  </a:cubicBezTo>
                  <a:cubicBezTo>
                    <a:pt x="214" y="22"/>
                    <a:pt x="1" y="245"/>
                    <a:pt x="11" y="522"/>
                  </a:cubicBezTo>
                  <a:cubicBezTo>
                    <a:pt x="22" y="782"/>
                    <a:pt x="245" y="991"/>
                    <a:pt x="512" y="991"/>
                  </a:cubicBezTo>
                  <a:cubicBezTo>
                    <a:pt x="519" y="991"/>
                    <a:pt x="526" y="991"/>
                    <a:pt x="533" y="990"/>
                  </a:cubicBezTo>
                  <a:cubicBezTo>
                    <a:pt x="799" y="969"/>
                    <a:pt x="1011" y="746"/>
                    <a:pt x="990" y="469"/>
                  </a:cubicBezTo>
                  <a:cubicBezTo>
                    <a:pt x="980" y="209"/>
                    <a:pt x="75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6368567" y="4090821"/>
              <a:ext cx="232323" cy="210401"/>
            </a:xfrm>
            <a:custGeom>
              <a:avLst/>
              <a:gdLst/>
              <a:ahLst/>
              <a:cxnLst/>
              <a:rect l="l" t="t" r="r" b="b"/>
              <a:pathLst>
                <a:path w="2268" h="2054" extrusionOk="0">
                  <a:moveTo>
                    <a:pt x="2150" y="0"/>
                  </a:moveTo>
                  <a:lnTo>
                    <a:pt x="0" y="1937"/>
                  </a:lnTo>
                  <a:lnTo>
                    <a:pt x="107" y="2054"/>
                  </a:lnTo>
                  <a:lnTo>
                    <a:pt x="2268" y="117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23"/>
          <p:cNvGrpSpPr/>
          <p:nvPr/>
        </p:nvGrpSpPr>
        <p:grpSpPr>
          <a:xfrm rot="-4409862">
            <a:off x="277889" y="4483874"/>
            <a:ext cx="307823" cy="240248"/>
            <a:chOff x="5008200" y="3598800"/>
            <a:chExt cx="163650" cy="127725"/>
          </a:xfrm>
        </p:grpSpPr>
        <p:sp>
          <p:nvSpPr>
            <p:cNvPr id="367" name="Google Shape;367;p23"/>
            <p:cNvSpPr/>
            <p:nvPr/>
          </p:nvSpPr>
          <p:spPr>
            <a:xfrm>
              <a:off x="5016975" y="3608375"/>
              <a:ext cx="142625" cy="104850"/>
            </a:xfrm>
            <a:custGeom>
              <a:avLst/>
              <a:gdLst/>
              <a:ahLst/>
              <a:cxnLst/>
              <a:rect l="l" t="t" r="r" b="b"/>
              <a:pathLst>
                <a:path w="5705" h="4194" extrusionOk="0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5008200" y="3644575"/>
              <a:ext cx="25025" cy="25025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5109825" y="3598800"/>
              <a:ext cx="25025" cy="25050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5146825" y="3701775"/>
              <a:ext cx="25025" cy="24750"/>
            </a:xfrm>
            <a:custGeom>
              <a:avLst/>
              <a:gdLst/>
              <a:ahLst/>
              <a:cxnLst/>
              <a:rect l="l" t="t" r="r" b="b"/>
              <a:pathLst>
                <a:path w="1001" h="990" extrusionOk="0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24"/>
          <p:cNvSpPr txBox="1">
            <a:spLocks noGrp="1"/>
          </p:cNvSpPr>
          <p:nvPr>
            <p:ph type="subTitle" idx="1"/>
          </p:nvPr>
        </p:nvSpPr>
        <p:spPr>
          <a:xfrm>
            <a:off x="1879266" y="2205950"/>
            <a:ext cx="2164800" cy="66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4"/>
          <p:cNvSpPr txBox="1">
            <a:spLocks noGrp="1"/>
          </p:cNvSpPr>
          <p:nvPr>
            <p:ph type="subTitle" idx="2"/>
          </p:nvPr>
        </p:nvSpPr>
        <p:spPr>
          <a:xfrm>
            <a:off x="6106795" y="2205950"/>
            <a:ext cx="2164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24"/>
          <p:cNvSpPr txBox="1">
            <a:spLocks noGrp="1"/>
          </p:cNvSpPr>
          <p:nvPr>
            <p:ph type="subTitle" idx="3"/>
          </p:nvPr>
        </p:nvSpPr>
        <p:spPr>
          <a:xfrm>
            <a:off x="1879266" y="3886775"/>
            <a:ext cx="2164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4"/>
          <p:cNvSpPr txBox="1">
            <a:spLocks noGrp="1"/>
          </p:cNvSpPr>
          <p:nvPr>
            <p:ph type="subTitle" idx="4"/>
          </p:nvPr>
        </p:nvSpPr>
        <p:spPr>
          <a:xfrm>
            <a:off x="6106795" y="3886775"/>
            <a:ext cx="2164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4"/>
          <p:cNvSpPr txBox="1">
            <a:spLocks noGrp="1"/>
          </p:cNvSpPr>
          <p:nvPr>
            <p:ph type="subTitle" idx="5"/>
          </p:nvPr>
        </p:nvSpPr>
        <p:spPr>
          <a:xfrm>
            <a:off x="1879254" y="1550450"/>
            <a:ext cx="2164800" cy="73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8" name="Google Shape;378;p24"/>
          <p:cNvSpPr txBox="1">
            <a:spLocks noGrp="1"/>
          </p:cNvSpPr>
          <p:nvPr>
            <p:ph type="subTitle" idx="6"/>
          </p:nvPr>
        </p:nvSpPr>
        <p:spPr>
          <a:xfrm>
            <a:off x="1879254" y="3231300"/>
            <a:ext cx="21648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9" name="Google Shape;379;p24"/>
          <p:cNvSpPr txBox="1">
            <a:spLocks noGrp="1"/>
          </p:cNvSpPr>
          <p:nvPr>
            <p:ph type="subTitle" idx="7"/>
          </p:nvPr>
        </p:nvSpPr>
        <p:spPr>
          <a:xfrm>
            <a:off x="6106779" y="1550450"/>
            <a:ext cx="21648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0" name="Google Shape;380;p24"/>
          <p:cNvSpPr txBox="1">
            <a:spLocks noGrp="1"/>
          </p:cNvSpPr>
          <p:nvPr>
            <p:ph type="subTitle" idx="8"/>
          </p:nvPr>
        </p:nvSpPr>
        <p:spPr>
          <a:xfrm>
            <a:off x="6106779" y="3231300"/>
            <a:ext cx="21648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1" name="Google Shape;381;p24"/>
          <p:cNvSpPr/>
          <p:nvPr/>
        </p:nvSpPr>
        <p:spPr>
          <a:xfrm>
            <a:off x="7335454" y="-2126448"/>
            <a:ext cx="3878097" cy="2976030"/>
          </a:xfrm>
          <a:custGeom>
            <a:avLst/>
            <a:gdLst/>
            <a:ahLst/>
            <a:cxnLst/>
            <a:rect l="l" t="t" r="r" b="b"/>
            <a:pathLst>
              <a:path w="15269" h="11717" extrusionOk="0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4"/>
          <p:cNvSpPr/>
          <p:nvPr/>
        </p:nvSpPr>
        <p:spPr>
          <a:xfrm>
            <a:off x="-1700150" y="3518251"/>
            <a:ext cx="3284400" cy="2520415"/>
          </a:xfrm>
          <a:custGeom>
            <a:avLst/>
            <a:gdLst/>
            <a:ahLst/>
            <a:cxnLst/>
            <a:rect l="l" t="t" r="r" b="b"/>
            <a:pathLst>
              <a:path w="15269" h="11717" extrusionOk="0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3" name="Google Shape;383;p24"/>
          <p:cNvGrpSpPr/>
          <p:nvPr/>
        </p:nvGrpSpPr>
        <p:grpSpPr>
          <a:xfrm rot="7351804">
            <a:off x="8430597" y="4483663"/>
            <a:ext cx="307828" cy="240252"/>
            <a:chOff x="5008200" y="3598800"/>
            <a:chExt cx="163650" cy="127725"/>
          </a:xfrm>
        </p:grpSpPr>
        <p:sp>
          <p:nvSpPr>
            <p:cNvPr id="384" name="Google Shape;384;p24"/>
            <p:cNvSpPr/>
            <p:nvPr/>
          </p:nvSpPr>
          <p:spPr>
            <a:xfrm>
              <a:off x="5016975" y="3608375"/>
              <a:ext cx="142625" cy="104850"/>
            </a:xfrm>
            <a:custGeom>
              <a:avLst/>
              <a:gdLst/>
              <a:ahLst/>
              <a:cxnLst/>
              <a:rect l="l" t="t" r="r" b="b"/>
              <a:pathLst>
                <a:path w="5705" h="4194" extrusionOk="0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5008200" y="3644575"/>
              <a:ext cx="25025" cy="25025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5109825" y="3598800"/>
              <a:ext cx="25025" cy="25050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5146825" y="3701775"/>
              <a:ext cx="25025" cy="24750"/>
            </a:xfrm>
            <a:custGeom>
              <a:avLst/>
              <a:gdLst/>
              <a:ahLst/>
              <a:cxnLst/>
              <a:rect l="l" t="t" r="r" b="b"/>
              <a:pathLst>
                <a:path w="1001" h="990" extrusionOk="0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24"/>
          <p:cNvGrpSpPr/>
          <p:nvPr/>
        </p:nvGrpSpPr>
        <p:grpSpPr>
          <a:xfrm>
            <a:off x="386669" y="213798"/>
            <a:ext cx="653103" cy="651415"/>
            <a:chOff x="5280375" y="3528325"/>
            <a:chExt cx="309425" cy="308625"/>
          </a:xfrm>
        </p:grpSpPr>
        <p:sp>
          <p:nvSpPr>
            <p:cNvPr id="389" name="Google Shape;389;p24"/>
            <p:cNvSpPr/>
            <p:nvPr/>
          </p:nvSpPr>
          <p:spPr>
            <a:xfrm>
              <a:off x="5330650" y="3556850"/>
              <a:ext cx="211000" cy="247125"/>
            </a:xfrm>
            <a:custGeom>
              <a:avLst/>
              <a:gdLst/>
              <a:ahLst/>
              <a:cxnLst/>
              <a:rect l="l" t="t" r="r" b="b"/>
              <a:pathLst>
                <a:path w="8440" h="9885" extrusionOk="0">
                  <a:moveTo>
                    <a:pt x="862" y="179"/>
                  </a:moveTo>
                  <a:cubicBezTo>
                    <a:pt x="1235" y="179"/>
                    <a:pt x="1799" y="434"/>
                    <a:pt x="2469" y="913"/>
                  </a:cubicBezTo>
                  <a:cubicBezTo>
                    <a:pt x="3427" y="1594"/>
                    <a:pt x="4502" y="2669"/>
                    <a:pt x="5502" y="3925"/>
                  </a:cubicBezTo>
                  <a:cubicBezTo>
                    <a:pt x="6503" y="5180"/>
                    <a:pt x="7300" y="6468"/>
                    <a:pt x="7758" y="7564"/>
                  </a:cubicBezTo>
                  <a:cubicBezTo>
                    <a:pt x="8184" y="8607"/>
                    <a:pt x="8248" y="9352"/>
                    <a:pt x="7929" y="9607"/>
                  </a:cubicBezTo>
                  <a:cubicBezTo>
                    <a:pt x="7841" y="9675"/>
                    <a:pt x="7726" y="9709"/>
                    <a:pt x="7587" y="9709"/>
                  </a:cubicBezTo>
                  <a:cubicBezTo>
                    <a:pt x="7205" y="9709"/>
                    <a:pt x="6642" y="9456"/>
                    <a:pt x="5971" y="8979"/>
                  </a:cubicBezTo>
                  <a:cubicBezTo>
                    <a:pt x="5013" y="8298"/>
                    <a:pt x="3938" y="7224"/>
                    <a:pt x="2937" y="5968"/>
                  </a:cubicBezTo>
                  <a:cubicBezTo>
                    <a:pt x="1937" y="4712"/>
                    <a:pt x="1139" y="3414"/>
                    <a:pt x="681" y="2328"/>
                  </a:cubicBezTo>
                  <a:cubicBezTo>
                    <a:pt x="255" y="1286"/>
                    <a:pt x="192" y="541"/>
                    <a:pt x="511" y="285"/>
                  </a:cubicBezTo>
                  <a:cubicBezTo>
                    <a:pt x="607" y="210"/>
                    <a:pt x="714" y="179"/>
                    <a:pt x="862" y="179"/>
                  </a:cubicBezTo>
                  <a:close/>
                  <a:moveTo>
                    <a:pt x="864" y="1"/>
                  </a:moveTo>
                  <a:cubicBezTo>
                    <a:pt x="684" y="1"/>
                    <a:pt x="529" y="47"/>
                    <a:pt x="404" y="146"/>
                  </a:cubicBezTo>
                  <a:cubicBezTo>
                    <a:pt x="0" y="456"/>
                    <a:pt x="43" y="1253"/>
                    <a:pt x="511" y="2392"/>
                  </a:cubicBezTo>
                  <a:cubicBezTo>
                    <a:pt x="969" y="3499"/>
                    <a:pt x="1778" y="4808"/>
                    <a:pt x="2788" y="6085"/>
                  </a:cubicBezTo>
                  <a:cubicBezTo>
                    <a:pt x="3800" y="7351"/>
                    <a:pt x="4895" y="8437"/>
                    <a:pt x="5864" y="9128"/>
                  </a:cubicBezTo>
                  <a:cubicBezTo>
                    <a:pt x="6567" y="9629"/>
                    <a:pt x="7162" y="9884"/>
                    <a:pt x="7588" y="9884"/>
                  </a:cubicBezTo>
                  <a:cubicBezTo>
                    <a:pt x="7769" y="9884"/>
                    <a:pt x="7918" y="9842"/>
                    <a:pt x="8035" y="9745"/>
                  </a:cubicBezTo>
                  <a:cubicBezTo>
                    <a:pt x="8439" y="9426"/>
                    <a:pt x="8397" y="8628"/>
                    <a:pt x="7929" y="7489"/>
                  </a:cubicBezTo>
                  <a:cubicBezTo>
                    <a:pt x="7471" y="6383"/>
                    <a:pt x="6662" y="5074"/>
                    <a:pt x="5651" y="3807"/>
                  </a:cubicBezTo>
                  <a:cubicBezTo>
                    <a:pt x="4030" y="1774"/>
                    <a:pt x="1975" y="1"/>
                    <a:pt x="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5362300" y="3537025"/>
              <a:ext cx="157525" cy="286875"/>
            </a:xfrm>
            <a:custGeom>
              <a:avLst/>
              <a:gdLst/>
              <a:ahLst/>
              <a:cxnLst/>
              <a:rect l="l" t="t" r="r" b="b"/>
              <a:pathLst>
                <a:path w="6301" h="11475" extrusionOk="0">
                  <a:moveTo>
                    <a:pt x="5013" y="184"/>
                  </a:moveTo>
                  <a:cubicBezTo>
                    <a:pt x="5066" y="184"/>
                    <a:pt x="5119" y="195"/>
                    <a:pt x="5173" y="216"/>
                  </a:cubicBezTo>
                  <a:cubicBezTo>
                    <a:pt x="5556" y="365"/>
                    <a:pt x="5715" y="1100"/>
                    <a:pt x="5598" y="2216"/>
                  </a:cubicBezTo>
                  <a:cubicBezTo>
                    <a:pt x="5471" y="3398"/>
                    <a:pt x="5077" y="4856"/>
                    <a:pt x="4481" y="6346"/>
                  </a:cubicBezTo>
                  <a:cubicBezTo>
                    <a:pt x="3875" y="7835"/>
                    <a:pt x="3151" y="9176"/>
                    <a:pt x="2427" y="10103"/>
                  </a:cubicBezTo>
                  <a:cubicBezTo>
                    <a:pt x="1827" y="10877"/>
                    <a:pt x="1284" y="11292"/>
                    <a:pt x="900" y="11292"/>
                  </a:cubicBezTo>
                  <a:cubicBezTo>
                    <a:pt x="841" y="11292"/>
                    <a:pt x="786" y="11282"/>
                    <a:pt x="735" y="11262"/>
                  </a:cubicBezTo>
                  <a:cubicBezTo>
                    <a:pt x="352" y="11103"/>
                    <a:pt x="192" y="10379"/>
                    <a:pt x="309" y="9251"/>
                  </a:cubicBezTo>
                  <a:cubicBezTo>
                    <a:pt x="437" y="8081"/>
                    <a:pt x="831" y="6612"/>
                    <a:pt x="1427" y="5122"/>
                  </a:cubicBezTo>
                  <a:cubicBezTo>
                    <a:pt x="2672" y="2046"/>
                    <a:pt x="4215" y="184"/>
                    <a:pt x="5013" y="184"/>
                  </a:cubicBezTo>
                  <a:close/>
                  <a:moveTo>
                    <a:pt x="5006" y="0"/>
                  </a:moveTo>
                  <a:cubicBezTo>
                    <a:pt x="3928" y="0"/>
                    <a:pt x="2304" y="2460"/>
                    <a:pt x="1257" y="5058"/>
                  </a:cubicBezTo>
                  <a:cubicBezTo>
                    <a:pt x="650" y="6558"/>
                    <a:pt x="256" y="8048"/>
                    <a:pt x="129" y="9240"/>
                  </a:cubicBezTo>
                  <a:cubicBezTo>
                    <a:pt x="1" y="10464"/>
                    <a:pt x="192" y="11241"/>
                    <a:pt x="661" y="11432"/>
                  </a:cubicBezTo>
                  <a:cubicBezTo>
                    <a:pt x="735" y="11465"/>
                    <a:pt x="820" y="11475"/>
                    <a:pt x="895" y="11475"/>
                  </a:cubicBezTo>
                  <a:cubicBezTo>
                    <a:pt x="1342" y="11475"/>
                    <a:pt x="1927" y="11039"/>
                    <a:pt x="2565" y="10219"/>
                  </a:cubicBezTo>
                  <a:cubicBezTo>
                    <a:pt x="3300" y="9272"/>
                    <a:pt x="4045" y="7921"/>
                    <a:pt x="4651" y="6420"/>
                  </a:cubicBezTo>
                  <a:cubicBezTo>
                    <a:pt x="5769" y="3621"/>
                    <a:pt x="6301" y="471"/>
                    <a:pt x="5247" y="46"/>
                  </a:cubicBezTo>
                  <a:cubicBezTo>
                    <a:pt x="5170" y="15"/>
                    <a:pt x="5090" y="0"/>
                    <a:pt x="5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5280375" y="3630575"/>
              <a:ext cx="309425" cy="99675"/>
            </a:xfrm>
            <a:custGeom>
              <a:avLst/>
              <a:gdLst/>
              <a:ahLst/>
              <a:cxnLst/>
              <a:rect l="l" t="t" r="r" b="b"/>
              <a:pathLst>
                <a:path w="12377" h="3987" extrusionOk="0">
                  <a:moveTo>
                    <a:pt x="8578" y="188"/>
                  </a:moveTo>
                  <a:cubicBezTo>
                    <a:pt x="9195" y="188"/>
                    <a:pt x="9780" y="220"/>
                    <a:pt x="10290" y="295"/>
                  </a:cubicBezTo>
                  <a:cubicBezTo>
                    <a:pt x="11408" y="465"/>
                    <a:pt x="12078" y="784"/>
                    <a:pt x="12132" y="1199"/>
                  </a:cubicBezTo>
                  <a:cubicBezTo>
                    <a:pt x="12185" y="1603"/>
                    <a:pt x="11621" y="2104"/>
                    <a:pt x="10588" y="2551"/>
                  </a:cubicBezTo>
                  <a:cubicBezTo>
                    <a:pt x="9514" y="3029"/>
                    <a:pt x="8045" y="3412"/>
                    <a:pt x="6449" y="3625"/>
                  </a:cubicBezTo>
                  <a:cubicBezTo>
                    <a:pt x="5515" y="3752"/>
                    <a:pt x="4653" y="3809"/>
                    <a:pt x="3889" y="3809"/>
                  </a:cubicBezTo>
                  <a:cubicBezTo>
                    <a:pt x="1773" y="3809"/>
                    <a:pt x="408" y="3374"/>
                    <a:pt x="330" y="2795"/>
                  </a:cubicBezTo>
                  <a:cubicBezTo>
                    <a:pt x="277" y="2380"/>
                    <a:pt x="840" y="1891"/>
                    <a:pt x="1862" y="1433"/>
                  </a:cubicBezTo>
                  <a:cubicBezTo>
                    <a:pt x="2948" y="965"/>
                    <a:pt x="4416" y="582"/>
                    <a:pt x="6012" y="369"/>
                  </a:cubicBezTo>
                  <a:cubicBezTo>
                    <a:pt x="6906" y="241"/>
                    <a:pt x="7779" y="188"/>
                    <a:pt x="8578" y="188"/>
                  </a:cubicBezTo>
                  <a:close/>
                  <a:moveTo>
                    <a:pt x="8576" y="1"/>
                  </a:moveTo>
                  <a:cubicBezTo>
                    <a:pt x="7769" y="1"/>
                    <a:pt x="6889" y="63"/>
                    <a:pt x="5981" y="188"/>
                  </a:cubicBezTo>
                  <a:cubicBezTo>
                    <a:pt x="3001" y="593"/>
                    <a:pt x="0" y="1688"/>
                    <a:pt x="149" y="2816"/>
                  </a:cubicBezTo>
                  <a:cubicBezTo>
                    <a:pt x="256" y="3625"/>
                    <a:pt x="1883" y="3987"/>
                    <a:pt x="3895" y="3987"/>
                  </a:cubicBezTo>
                  <a:cubicBezTo>
                    <a:pt x="4714" y="3987"/>
                    <a:pt x="5608" y="3923"/>
                    <a:pt x="6481" y="3806"/>
                  </a:cubicBezTo>
                  <a:cubicBezTo>
                    <a:pt x="8088" y="3583"/>
                    <a:pt x="9578" y="3199"/>
                    <a:pt x="10663" y="2721"/>
                  </a:cubicBezTo>
                  <a:cubicBezTo>
                    <a:pt x="11791" y="2220"/>
                    <a:pt x="12376" y="1678"/>
                    <a:pt x="12312" y="1167"/>
                  </a:cubicBezTo>
                  <a:cubicBezTo>
                    <a:pt x="12238" y="667"/>
                    <a:pt x="11536" y="295"/>
                    <a:pt x="10312" y="113"/>
                  </a:cubicBezTo>
                  <a:cubicBezTo>
                    <a:pt x="9793" y="39"/>
                    <a:pt x="9208" y="1"/>
                    <a:pt x="8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5423750" y="3666125"/>
              <a:ext cx="28775" cy="28475"/>
            </a:xfrm>
            <a:custGeom>
              <a:avLst/>
              <a:gdLst/>
              <a:ahLst/>
              <a:cxnLst/>
              <a:rect l="l" t="t" r="r" b="b"/>
              <a:pathLst>
                <a:path w="1151" h="1139" extrusionOk="0">
                  <a:moveTo>
                    <a:pt x="575" y="1"/>
                  </a:moveTo>
                  <a:cubicBezTo>
                    <a:pt x="256" y="1"/>
                    <a:pt x="1" y="256"/>
                    <a:pt x="1" y="564"/>
                  </a:cubicBezTo>
                  <a:cubicBezTo>
                    <a:pt x="1" y="884"/>
                    <a:pt x="256" y="1139"/>
                    <a:pt x="575" y="1139"/>
                  </a:cubicBezTo>
                  <a:cubicBezTo>
                    <a:pt x="884" y="1139"/>
                    <a:pt x="1150" y="884"/>
                    <a:pt x="1150" y="564"/>
                  </a:cubicBezTo>
                  <a:cubicBezTo>
                    <a:pt x="1150" y="256"/>
                    <a:pt x="884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5478825" y="3528325"/>
              <a:ext cx="28500" cy="28750"/>
            </a:xfrm>
            <a:custGeom>
              <a:avLst/>
              <a:gdLst/>
              <a:ahLst/>
              <a:cxnLst/>
              <a:rect l="l" t="t" r="r" b="b"/>
              <a:pathLst>
                <a:path w="1140" h="1150" extrusionOk="0">
                  <a:moveTo>
                    <a:pt x="565" y="0"/>
                  </a:moveTo>
                  <a:cubicBezTo>
                    <a:pt x="256" y="0"/>
                    <a:pt x="1" y="256"/>
                    <a:pt x="1" y="575"/>
                  </a:cubicBezTo>
                  <a:cubicBezTo>
                    <a:pt x="1" y="894"/>
                    <a:pt x="256" y="1150"/>
                    <a:pt x="565" y="1150"/>
                  </a:cubicBezTo>
                  <a:cubicBezTo>
                    <a:pt x="884" y="1150"/>
                    <a:pt x="1139" y="894"/>
                    <a:pt x="1139" y="575"/>
                  </a:cubicBezTo>
                  <a:cubicBezTo>
                    <a:pt x="1139" y="256"/>
                    <a:pt x="884" y="0"/>
                    <a:pt x="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5367875" y="3808450"/>
              <a:ext cx="28525" cy="28500"/>
            </a:xfrm>
            <a:custGeom>
              <a:avLst/>
              <a:gdLst/>
              <a:ahLst/>
              <a:cxnLst/>
              <a:rect l="l" t="t" r="r" b="b"/>
              <a:pathLst>
                <a:path w="1141" h="1140" extrusionOk="0">
                  <a:moveTo>
                    <a:pt x="576" y="1"/>
                  </a:moveTo>
                  <a:cubicBezTo>
                    <a:pt x="256" y="1"/>
                    <a:pt x="1" y="256"/>
                    <a:pt x="1" y="565"/>
                  </a:cubicBezTo>
                  <a:cubicBezTo>
                    <a:pt x="1" y="884"/>
                    <a:pt x="256" y="1140"/>
                    <a:pt x="576" y="1140"/>
                  </a:cubicBezTo>
                  <a:cubicBezTo>
                    <a:pt x="885" y="1140"/>
                    <a:pt x="1140" y="884"/>
                    <a:pt x="1140" y="565"/>
                  </a:cubicBezTo>
                  <a:cubicBezTo>
                    <a:pt x="1140" y="256"/>
                    <a:pt x="885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>
            <a:spLocks noGrp="1"/>
          </p:cNvSpPr>
          <p:nvPr>
            <p:ph type="subTitle" idx="1"/>
          </p:nvPr>
        </p:nvSpPr>
        <p:spPr>
          <a:xfrm>
            <a:off x="914875" y="2205950"/>
            <a:ext cx="1986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5"/>
          <p:cNvSpPr txBox="1">
            <a:spLocks noGrp="1"/>
          </p:cNvSpPr>
          <p:nvPr>
            <p:ph type="subTitle" idx="2"/>
          </p:nvPr>
        </p:nvSpPr>
        <p:spPr>
          <a:xfrm>
            <a:off x="3579000" y="2205950"/>
            <a:ext cx="1986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5"/>
          <p:cNvSpPr txBox="1">
            <a:spLocks noGrp="1"/>
          </p:cNvSpPr>
          <p:nvPr>
            <p:ph type="subTitle" idx="3"/>
          </p:nvPr>
        </p:nvSpPr>
        <p:spPr>
          <a:xfrm>
            <a:off x="914875" y="3886775"/>
            <a:ext cx="1986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5"/>
          <p:cNvSpPr txBox="1">
            <a:spLocks noGrp="1"/>
          </p:cNvSpPr>
          <p:nvPr>
            <p:ph type="subTitle" idx="4"/>
          </p:nvPr>
        </p:nvSpPr>
        <p:spPr>
          <a:xfrm>
            <a:off x="3579000" y="3886775"/>
            <a:ext cx="1986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25"/>
          <p:cNvSpPr txBox="1">
            <a:spLocks noGrp="1"/>
          </p:cNvSpPr>
          <p:nvPr>
            <p:ph type="subTitle" idx="5"/>
          </p:nvPr>
        </p:nvSpPr>
        <p:spPr>
          <a:xfrm>
            <a:off x="6243125" y="2205950"/>
            <a:ext cx="1986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25"/>
          <p:cNvSpPr txBox="1">
            <a:spLocks noGrp="1"/>
          </p:cNvSpPr>
          <p:nvPr>
            <p:ph type="subTitle" idx="6"/>
          </p:nvPr>
        </p:nvSpPr>
        <p:spPr>
          <a:xfrm>
            <a:off x="6243125" y="3886775"/>
            <a:ext cx="1986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25"/>
          <p:cNvSpPr txBox="1">
            <a:spLocks noGrp="1"/>
          </p:cNvSpPr>
          <p:nvPr>
            <p:ph type="subTitle" idx="7"/>
          </p:nvPr>
        </p:nvSpPr>
        <p:spPr>
          <a:xfrm>
            <a:off x="914875" y="1550450"/>
            <a:ext cx="19842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4" name="Google Shape;404;p25"/>
          <p:cNvSpPr txBox="1">
            <a:spLocks noGrp="1"/>
          </p:cNvSpPr>
          <p:nvPr>
            <p:ph type="subTitle" idx="8"/>
          </p:nvPr>
        </p:nvSpPr>
        <p:spPr>
          <a:xfrm>
            <a:off x="3579000" y="1550450"/>
            <a:ext cx="19842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5" name="Google Shape;405;p25"/>
          <p:cNvSpPr txBox="1">
            <a:spLocks noGrp="1"/>
          </p:cNvSpPr>
          <p:nvPr>
            <p:ph type="subTitle" idx="9"/>
          </p:nvPr>
        </p:nvSpPr>
        <p:spPr>
          <a:xfrm>
            <a:off x="6243125" y="1550450"/>
            <a:ext cx="19842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6" name="Google Shape;406;p25"/>
          <p:cNvSpPr txBox="1">
            <a:spLocks noGrp="1"/>
          </p:cNvSpPr>
          <p:nvPr>
            <p:ph type="subTitle" idx="13"/>
          </p:nvPr>
        </p:nvSpPr>
        <p:spPr>
          <a:xfrm>
            <a:off x="914875" y="3231300"/>
            <a:ext cx="19842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7" name="Google Shape;407;p25"/>
          <p:cNvSpPr txBox="1">
            <a:spLocks noGrp="1"/>
          </p:cNvSpPr>
          <p:nvPr>
            <p:ph type="subTitle" idx="14"/>
          </p:nvPr>
        </p:nvSpPr>
        <p:spPr>
          <a:xfrm>
            <a:off x="3579000" y="3231300"/>
            <a:ext cx="19842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8" name="Google Shape;408;p25"/>
          <p:cNvSpPr txBox="1">
            <a:spLocks noGrp="1"/>
          </p:cNvSpPr>
          <p:nvPr>
            <p:ph type="subTitle" idx="15"/>
          </p:nvPr>
        </p:nvSpPr>
        <p:spPr>
          <a:xfrm>
            <a:off x="6243125" y="3231300"/>
            <a:ext cx="19842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9" name="Google Shape;409;p25"/>
          <p:cNvSpPr/>
          <p:nvPr/>
        </p:nvSpPr>
        <p:spPr>
          <a:xfrm rot="-7370329">
            <a:off x="-2129558" y="-2078109"/>
            <a:ext cx="3878087" cy="2976016"/>
          </a:xfrm>
          <a:custGeom>
            <a:avLst/>
            <a:gdLst/>
            <a:ahLst/>
            <a:cxnLst/>
            <a:rect l="l" t="t" r="r" b="b"/>
            <a:pathLst>
              <a:path w="15269" h="11717" extrusionOk="0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5"/>
          <p:cNvSpPr/>
          <p:nvPr/>
        </p:nvSpPr>
        <p:spPr>
          <a:xfrm rot="5033209">
            <a:off x="7821039" y="3829772"/>
            <a:ext cx="3878086" cy="2976021"/>
          </a:xfrm>
          <a:custGeom>
            <a:avLst/>
            <a:gdLst/>
            <a:ahLst/>
            <a:cxnLst/>
            <a:rect l="l" t="t" r="r" b="b"/>
            <a:pathLst>
              <a:path w="15269" h="11717" extrusionOk="0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1" name="Google Shape;411;p25"/>
          <p:cNvGrpSpPr/>
          <p:nvPr/>
        </p:nvGrpSpPr>
        <p:grpSpPr>
          <a:xfrm rot="9740317">
            <a:off x="179508" y="4343020"/>
            <a:ext cx="468846" cy="521982"/>
            <a:chOff x="5981675" y="3981625"/>
            <a:chExt cx="665001" cy="740400"/>
          </a:xfrm>
        </p:grpSpPr>
        <p:sp>
          <p:nvSpPr>
            <p:cNvPr id="412" name="Google Shape;412;p25"/>
            <p:cNvSpPr/>
            <p:nvPr/>
          </p:nvSpPr>
          <p:spPr>
            <a:xfrm>
              <a:off x="6198527" y="4220401"/>
              <a:ext cx="231196" cy="224845"/>
            </a:xfrm>
            <a:custGeom>
              <a:avLst/>
              <a:gdLst/>
              <a:ahLst/>
              <a:cxnLst/>
              <a:rect l="l" t="t" r="r" b="b"/>
              <a:pathLst>
                <a:path w="2257" h="2195" extrusionOk="0">
                  <a:moveTo>
                    <a:pt x="1116" y="0"/>
                  </a:moveTo>
                  <a:cubicBezTo>
                    <a:pt x="1103" y="0"/>
                    <a:pt x="1089" y="1"/>
                    <a:pt x="1076" y="1"/>
                  </a:cubicBezTo>
                  <a:cubicBezTo>
                    <a:pt x="469" y="33"/>
                    <a:pt x="0" y="554"/>
                    <a:pt x="33" y="1150"/>
                  </a:cubicBezTo>
                  <a:cubicBezTo>
                    <a:pt x="63" y="1738"/>
                    <a:pt x="542" y="2195"/>
                    <a:pt x="1123" y="2195"/>
                  </a:cubicBezTo>
                  <a:cubicBezTo>
                    <a:pt x="1142" y="2195"/>
                    <a:pt x="1162" y="2194"/>
                    <a:pt x="1182" y="2193"/>
                  </a:cubicBezTo>
                  <a:cubicBezTo>
                    <a:pt x="1788" y="2162"/>
                    <a:pt x="2256" y="1651"/>
                    <a:pt x="2225" y="1044"/>
                  </a:cubicBezTo>
                  <a:cubicBezTo>
                    <a:pt x="2193" y="451"/>
                    <a:pt x="1704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6014351" y="4019116"/>
              <a:ext cx="317241" cy="665828"/>
            </a:xfrm>
            <a:custGeom>
              <a:avLst/>
              <a:gdLst/>
              <a:ahLst/>
              <a:cxnLst/>
              <a:rect l="l" t="t" r="r" b="b"/>
              <a:pathLst>
                <a:path w="3097" h="6500" extrusionOk="0">
                  <a:moveTo>
                    <a:pt x="53" y="157"/>
                  </a:moveTo>
                  <a:cubicBezTo>
                    <a:pt x="55" y="159"/>
                    <a:pt x="58" y="161"/>
                    <a:pt x="61" y="163"/>
                  </a:cubicBezTo>
                  <a:lnTo>
                    <a:pt x="61" y="163"/>
                  </a:lnTo>
                  <a:cubicBezTo>
                    <a:pt x="58" y="160"/>
                    <a:pt x="55" y="158"/>
                    <a:pt x="53" y="157"/>
                  </a:cubicBezTo>
                  <a:close/>
                  <a:moveTo>
                    <a:pt x="83" y="0"/>
                  </a:moveTo>
                  <a:cubicBezTo>
                    <a:pt x="72" y="0"/>
                    <a:pt x="63" y="4"/>
                    <a:pt x="53" y="8"/>
                  </a:cubicBezTo>
                  <a:lnTo>
                    <a:pt x="0" y="93"/>
                  </a:lnTo>
                  <a:lnTo>
                    <a:pt x="85" y="83"/>
                  </a:lnTo>
                  <a:lnTo>
                    <a:pt x="128" y="157"/>
                  </a:lnTo>
                  <a:cubicBezTo>
                    <a:pt x="114" y="166"/>
                    <a:pt x="101" y="169"/>
                    <a:pt x="89" y="169"/>
                  </a:cubicBezTo>
                  <a:cubicBezTo>
                    <a:pt x="77" y="169"/>
                    <a:pt x="68" y="166"/>
                    <a:pt x="61" y="163"/>
                  </a:cubicBezTo>
                  <a:lnTo>
                    <a:pt x="61" y="163"/>
                  </a:lnTo>
                  <a:cubicBezTo>
                    <a:pt x="236" y="298"/>
                    <a:pt x="1828" y="1932"/>
                    <a:pt x="2895" y="3052"/>
                  </a:cubicBezTo>
                  <a:lnTo>
                    <a:pt x="1351" y="6425"/>
                  </a:lnTo>
                  <a:lnTo>
                    <a:pt x="1500" y="6500"/>
                  </a:lnTo>
                  <a:lnTo>
                    <a:pt x="3097" y="3020"/>
                  </a:lnTo>
                  <a:lnTo>
                    <a:pt x="3054" y="2977"/>
                  </a:lnTo>
                  <a:cubicBezTo>
                    <a:pt x="3044" y="2966"/>
                    <a:pt x="2330" y="2221"/>
                    <a:pt x="1618" y="1488"/>
                  </a:cubicBezTo>
                  <a:cubicBezTo>
                    <a:pt x="333" y="165"/>
                    <a:pt x="15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5981675" y="3981625"/>
              <a:ext cx="103562" cy="100591"/>
            </a:xfrm>
            <a:custGeom>
              <a:avLst/>
              <a:gdLst/>
              <a:ahLst/>
              <a:cxnLst/>
              <a:rect l="l" t="t" r="r" b="b"/>
              <a:pathLst>
                <a:path w="1011" h="982" extrusionOk="0">
                  <a:moveTo>
                    <a:pt x="517" y="0"/>
                  </a:moveTo>
                  <a:cubicBezTo>
                    <a:pt x="504" y="0"/>
                    <a:pt x="491" y="1"/>
                    <a:pt x="478" y="2"/>
                  </a:cubicBezTo>
                  <a:cubicBezTo>
                    <a:pt x="213" y="12"/>
                    <a:pt x="0" y="246"/>
                    <a:pt x="10" y="513"/>
                  </a:cubicBezTo>
                  <a:cubicBezTo>
                    <a:pt x="31" y="783"/>
                    <a:pt x="245" y="981"/>
                    <a:pt x="512" y="981"/>
                  </a:cubicBezTo>
                  <a:cubicBezTo>
                    <a:pt x="519" y="981"/>
                    <a:pt x="525" y="981"/>
                    <a:pt x="532" y="981"/>
                  </a:cubicBezTo>
                  <a:cubicBezTo>
                    <a:pt x="798" y="970"/>
                    <a:pt x="1011" y="736"/>
                    <a:pt x="1000" y="459"/>
                  </a:cubicBezTo>
                  <a:cubicBezTo>
                    <a:pt x="980" y="206"/>
                    <a:pt x="775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6543012" y="4043701"/>
              <a:ext cx="103664" cy="100591"/>
            </a:xfrm>
            <a:custGeom>
              <a:avLst/>
              <a:gdLst/>
              <a:ahLst/>
              <a:cxnLst/>
              <a:rect l="l" t="t" r="r" b="b"/>
              <a:pathLst>
                <a:path w="1012" h="982" extrusionOk="0">
                  <a:moveTo>
                    <a:pt x="516" y="1"/>
                  </a:moveTo>
                  <a:cubicBezTo>
                    <a:pt x="504" y="1"/>
                    <a:pt x="492" y="1"/>
                    <a:pt x="479" y="2"/>
                  </a:cubicBezTo>
                  <a:cubicBezTo>
                    <a:pt x="203" y="13"/>
                    <a:pt x="0" y="247"/>
                    <a:pt x="11" y="513"/>
                  </a:cubicBezTo>
                  <a:cubicBezTo>
                    <a:pt x="21" y="782"/>
                    <a:pt x="243" y="982"/>
                    <a:pt x="511" y="982"/>
                  </a:cubicBezTo>
                  <a:cubicBezTo>
                    <a:pt x="518" y="982"/>
                    <a:pt x="525" y="981"/>
                    <a:pt x="532" y="981"/>
                  </a:cubicBezTo>
                  <a:cubicBezTo>
                    <a:pt x="799" y="971"/>
                    <a:pt x="1012" y="737"/>
                    <a:pt x="990" y="470"/>
                  </a:cubicBezTo>
                  <a:cubicBezTo>
                    <a:pt x="980" y="206"/>
                    <a:pt x="766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6103674" y="4620512"/>
              <a:ext cx="103664" cy="101513"/>
            </a:xfrm>
            <a:custGeom>
              <a:avLst/>
              <a:gdLst/>
              <a:ahLst/>
              <a:cxnLst/>
              <a:rect l="l" t="t" r="r" b="b"/>
              <a:pathLst>
                <a:path w="1012" h="991" extrusionOk="0">
                  <a:moveTo>
                    <a:pt x="499" y="1"/>
                  </a:moveTo>
                  <a:cubicBezTo>
                    <a:pt x="493" y="1"/>
                    <a:pt x="486" y="1"/>
                    <a:pt x="479" y="1"/>
                  </a:cubicBezTo>
                  <a:cubicBezTo>
                    <a:pt x="214" y="22"/>
                    <a:pt x="1" y="245"/>
                    <a:pt x="11" y="522"/>
                  </a:cubicBezTo>
                  <a:cubicBezTo>
                    <a:pt x="22" y="782"/>
                    <a:pt x="245" y="991"/>
                    <a:pt x="512" y="991"/>
                  </a:cubicBezTo>
                  <a:cubicBezTo>
                    <a:pt x="519" y="991"/>
                    <a:pt x="526" y="991"/>
                    <a:pt x="533" y="990"/>
                  </a:cubicBezTo>
                  <a:cubicBezTo>
                    <a:pt x="799" y="969"/>
                    <a:pt x="1011" y="746"/>
                    <a:pt x="990" y="469"/>
                  </a:cubicBezTo>
                  <a:cubicBezTo>
                    <a:pt x="980" y="209"/>
                    <a:pt x="75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6368567" y="4090821"/>
              <a:ext cx="232323" cy="210401"/>
            </a:xfrm>
            <a:custGeom>
              <a:avLst/>
              <a:gdLst/>
              <a:ahLst/>
              <a:cxnLst/>
              <a:rect l="l" t="t" r="r" b="b"/>
              <a:pathLst>
                <a:path w="2268" h="2054" extrusionOk="0">
                  <a:moveTo>
                    <a:pt x="2150" y="0"/>
                  </a:moveTo>
                  <a:lnTo>
                    <a:pt x="0" y="1937"/>
                  </a:lnTo>
                  <a:lnTo>
                    <a:pt x="107" y="2054"/>
                  </a:lnTo>
                  <a:lnTo>
                    <a:pt x="2268" y="117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25"/>
          <p:cNvGrpSpPr/>
          <p:nvPr/>
        </p:nvGrpSpPr>
        <p:grpSpPr>
          <a:xfrm>
            <a:off x="8320469" y="419370"/>
            <a:ext cx="307826" cy="240251"/>
            <a:chOff x="5008200" y="3598800"/>
            <a:chExt cx="163650" cy="127725"/>
          </a:xfrm>
        </p:grpSpPr>
        <p:sp>
          <p:nvSpPr>
            <p:cNvPr id="419" name="Google Shape;419;p25"/>
            <p:cNvSpPr/>
            <p:nvPr/>
          </p:nvSpPr>
          <p:spPr>
            <a:xfrm>
              <a:off x="5016975" y="3608375"/>
              <a:ext cx="142625" cy="104850"/>
            </a:xfrm>
            <a:custGeom>
              <a:avLst/>
              <a:gdLst/>
              <a:ahLst/>
              <a:cxnLst/>
              <a:rect l="l" t="t" r="r" b="b"/>
              <a:pathLst>
                <a:path w="5705" h="4194" extrusionOk="0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5008200" y="3644575"/>
              <a:ext cx="25025" cy="25025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5109825" y="3598800"/>
              <a:ext cx="25025" cy="25050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5146825" y="3701775"/>
              <a:ext cx="25025" cy="24750"/>
            </a:xfrm>
            <a:custGeom>
              <a:avLst/>
              <a:gdLst/>
              <a:ahLst/>
              <a:cxnLst/>
              <a:rect l="l" t="t" r="r" b="b"/>
              <a:pathLst>
                <a:path w="1001" h="990" extrusionOk="0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3"/>
          <p:cNvSpPr/>
          <p:nvPr/>
        </p:nvSpPr>
        <p:spPr>
          <a:xfrm rot="-377309">
            <a:off x="7370486" y="-542227"/>
            <a:ext cx="2546880" cy="2017594"/>
          </a:xfrm>
          <a:custGeom>
            <a:avLst/>
            <a:gdLst/>
            <a:ahLst/>
            <a:cxnLst/>
            <a:rect l="l" t="t" r="r" b="b"/>
            <a:pathLst>
              <a:path w="12048" h="9544" extrusionOk="0">
                <a:moveTo>
                  <a:pt x="4745" y="0"/>
                </a:moveTo>
                <a:cubicBezTo>
                  <a:pt x="3335" y="0"/>
                  <a:pt x="2030" y="354"/>
                  <a:pt x="1278" y="1095"/>
                </a:cubicBezTo>
                <a:cubicBezTo>
                  <a:pt x="1" y="2351"/>
                  <a:pt x="287" y="3681"/>
                  <a:pt x="1703" y="3915"/>
                </a:cubicBezTo>
                <a:cubicBezTo>
                  <a:pt x="3129" y="4150"/>
                  <a:pt x="5119" y="4320"/>
                  <a:pt x="5183" y="6352"/>
                </a:cubicBezTo>
                <a:cubicBezTo>
                  <a:pt x="5238" y="8126"/>
                  <a:pt x="5238" y="9543"/>
                  <a:pt x="6990" y="9543"/>
                </a:cubicBezTo>
                <a:cubicBezTo>
                  <a:pt x="7246" y="9543"/>
                  <a:pt x="7539" y="9513"/>
                  <a:pt x="7875" y="9449"/>
                </a:cubicBezTo>
                <a:cubicBezTo>
                  <a:pt x="10302" y="8981"/>
                  <a:pt x="12047" y="5235"/>
                  <a:pt x="10461" y="2542"/>
                </a:cubicBezTo>
                <a:cubicBezTo>
                  <a:pt x="9482" y="891"/>
                  <a:pt x="6982" y="0"/>
                  <a:pt x="4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3"/>
          <p:cNvSpPr/>
          <p:nvPr/>
        </p:nvSpPr>
        <p:spPr>
          <a:xfrm rot="-9990115">
            <a:off x="-1569565" y="3878284"/>
            <a:ext cx="3284386" cy="2520402"/>
          </a:xfrm>
          <a:custGeom>
            <a:avLst/>
            <a:gdLst/>
            <a:ahLst/>
            <a:cxnLst/>
            <a:rect l="l" t="t" r="r" b="b"/>
            <a:pathLst>
              <a:path w="15269" h="11717" extrusionOk="0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3"/>
          <p:cNvSpPr/>
          <p:nvPr/>
        </p:nvSpPr>
        <p:spPr>
          <a:xfrm rot="4354730">
            <a:off x="-1122567" y="-1084849"/>
            <a:ext cx="3284389" cy="2520412"/>
          </a:xfrm>
          <a:custGeom>
            <a:avLst/>
            <a:gdLst/>
            <a:ahLst/>
            <a:cxnLst/>
            <a:rect l="l" t="t" r="r" b="b"/>
            <a:pathLst>
              <a:path w="15269" h="11717" extrusionOk="0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3"/>
          <p:cNvGrpSpPr/>
          <p:nvPr/>
        </p:nvGrpSpPr>
        <p:grpSpPr>
          <a:xfrm>
            <a:off x="8161174" y="4303988"/>
            <a:ext cx="539117" cy="600316"/>
            <a:chOff x="5981675" y="3981625"/>
            <a:chExt cx="665001" cy="740400"/>
          </a:xfrm>
        </p:grpSpPr>
        <p:sp>
          <p:nvSpPr>
            <p:cNvPr id="542" name="Google Shape;542;p33"/>
            <p:cNvSpPr/>
            <p:nvPr/>
          </p:nvSpPr>
          <p:spPr>
            <a:xfrm>
              <a:off x="6198527" y="4220401"/>
              <a:ext cx="231196" cy="224845"/>
            </a:xfrm>
            <a:custGeom>
              <a:avLst/>
              <a:gdLst/>
              <a:ahLst/>
              <a:cxnLst/>
              <a:rect l="l" t="t" r="r" b="b"/>
              <a:pathLst>
                <a:path w="2257" h="2195" extrusionOk="0">
                  <a:moveTo>
                    <a:pt x="1116" y="0"/>
                  </a:moveTo>
                  <a:cubicBezTo>
                    <a:pt x="1103" y="0"/>
                    <a:pt x="1089" y="1"/>
                    <a:pt x="1076" y="1"/>
                  </a:cubicBezTo>
                  <a:cubicBezTo>
                    <a:pt x="469" y="33"/>
                    <a:pt x="0" y="554"/>
                    <a:pt x="33" y="1150"/>
                  </a:cubicBezTo>
                  <a:cubicBezTo>
                    <a:pt x="63" y="1738"/>
                    <a:pt x="542" y="2195"/>
                    <a:pt x="1123" y="2195"/>
                  </a:cubicBezTo>
                  <a:cubicBezTo>
                    <a:pt x="1142" y="2195"/>
                    <a:pt x="1162" y="2194"/>
                    <a:pt x="1182" y="2193"/>
                  </a:cubicBezTo>
                  <a:cubicBezTo>
                    <a:pt x="1788" y="2162"/>
                    <a:pt x="2256" y="1651"/>
                    <a:pt x="2225" y="1044"/>
                  </a:cubicBezTo>
                  <a:cubicBezTo>
                    <a:pt x="2193" y="451"/>
                    <a:pt x="1704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6014351" y="4019116"/>
              <a:ext cx="317241" cy="665828"/>
            </a:xfrm>
            <a:custGeom>
              <a:avLst/>
              <a:gdLst/>
              <a:ahLst/>
              <a:cxnLst/>
              <a:rect l="l" t="t" r="r" b="b"/>
              <a:pathLst>
                <a:path w="3097" h="6500" extrusionOk="0">
                  <a:moveTo>
                    <a:pt x="53" y="157"/>
                  </a:moveTo>
                  <a:cubicBezTo>
                    <a:pt x="55" y="159"/>
                    <a:pt x="58" y="161"/>
                    <a:pt x="61" y="163"/>
                  </a:cubicBezTo>
                  <a:lnTo>
                    <a:pt x="61" y="163"/>
                  </a:lnTo>
                  <a:cubicBezTo>
                    <a:pt x="58" y="160"/>
                    <a:pt x="55" y="158"/>
                    <a:pt x="53" y="157"/>
                  </a:cubicBezTo>
                  <a:close/>
                  <a:moveTo>
                    <a:pt x="83" y="0"/>
                  </a:moveTo>
                  <a:cubicBezTo>
                    <a:pt x="72" y="0"/>
                    <a:pt x="63" y="4"/>
                    <a:pt x="53" y="8"/>
                  </a:cubicBezTo>
                  <a:lnTo>
                    <a:pt x="0" y="93"/>
                  </a:lnTo>
                  <a:lnTo>
                    <a:pt x="85" y="83"/>
                  </a:lnTo>
                  <a:lnTo>
                    <a:pt x="128" y="157"/>
                  </a:lnTo>
                  <a:cubicBezTo>
                    <a:pt x="114" y="166"/>
                    <a:pt x="101" y="169"/>
                    <a:pt x="89" y="169"/>
                  </a:cubicBezTo>
                  <a:cubicBezTo>
                    <a:pt x="77" y="169"/>
                    <a:pt x="68" y="166"/>
                    <a:pt x="61" y="163"/>
                  </a:cubicBezTo>
                  <a:lnTo>
                    <a:pt x="61" y="163"/>
                  </a:lnTo>
                  <a:cubicBezTo>
                    <a:pt x="236" y="298"/>
                    <a:pt x="1828" y="1932"/>
                    <a:pt x="2895" y="3052"/>
                  </a:cubicBezTo>
                  <a:lnTo>
                    <a:pt x="1351" y="6425"/>
                  </a:lnTo>
                  <a:lnTo>
                    <a:pt x="1500" y="6500"/>
                  </a:lnTo>
                  <a:lnTo>
                    <a:pt x="3097" y="3020"/>
                  </a:lnTo>
                  <a:lnTo>
                    <a:pt x="3054" y="2977"/>
                  </a:lnTo>
                  <a:cubicBezTo>
                    <a:pt x="3044" y="2966"/>
                    <a:pt x="2330" y="2221"/>
                    <a:pt x="1618" y="1488"/>
                  </a:cubicBezTo>
                  <a:cubicBezTo>
                    <a:pt x="333" y="165"/>
                    <a:pt x="15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5981675" y="3981625"/>
              <a:ext cx="103562" cy="100591"/>
            </a:xfrm>
            <a:custGeom>
              <a:avLst/>
              <a:gdLst/>
              <a:ahLst/>
              <a:cxnLst/>
              <a:rect l="l" t="t" r="r" b="b"/>
              <a:pathLst>
                <a:path w="1011" h="982" extrusionOk="0">
                  <a:moveTo>
                    <a:pt x="517" y="0"/>
                  </a:moveTo>
                  <a:cubicBezTo>
                    <a:pt x="504" y="0"/>
                    <a:pt x="491" y="1"/>
                    <a:pt x="478" y="2"/>
                  </a:cubicBezTo>
                  <a:cubicBezTo>
                    <a:pt x="213" y="12"/>
                    <a:pt x="0" y="246"/>
                    <a:pt x="10" y="513"/>
                  </a:cubicBezTo>
                  <a:cubicBezTo>
                    <a:pt x="31" y="783"/>
                    <a:pt x="245" y="981"/>
                    <a:pt x="512" y="981"/>
                  </a:cubicBezTo>
                  <a:cubicBezTo>
                    <a:pt x="519" y="981"/>
                    <a:pt x="525" y="981"/>
                    <a:pt x="532" y="981"/>
                  </a:cubicBezTo>
                  <a:cubicBezTo>
                    <a:pt x="798" y="970"/>
                    <a:pt x="1011" y="736"/>
                    <a:pt x="1000" y="459"/>
                  </a:cubicBezTo>
                  <a:cubicBezTo>
                    <a:pt x="980" y="206"/>
                    <a:pt x="775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6543012" y="4043701"/>
              <a:ext cx="103664" cy="100591"/>
            </a:xfrm>
            <a:custGeom>
              <a:avLst/>
              <a:gdLst/>
              <a:ahLst/>
              <a:cxnLst/>
              <a:rect l="l" t="t" r="r" b="b"/>
              <a:pathLst>
                <a:path w="1012" h="982" extrusionOk="0">
                  <a:moveTo>
                    <a:pt x="516" y="1"/>
                  </a:moveTo>
                  <a:cubicBezTo>
                    <a:pt x="504" y="1"/>
                    <a:pt x="492" y="1"/>
                    <a:pt x="479" y="2"/>
                  </a:cubicBezTo>
                  <a:cubicBezTo>
                    <a:pt x="203" y="13"/>
                    <a:pt x="0" y="247"/>
                    <a:pt x="11" y="513"/>
                  </a:cubicBezTo>
                  <a:cubicBezTo>
                    <a:pt x="21" y="782"/>
                    <a:pt x="243" y="982"/>
                    <a:pt x="511" y="982"/>
                  </a:cubicBezTo>
                  <a:cubicBezTo>
                    <a:pt x="518" y="982"/>
                    <a:pt x="525" y="981"/>
                    <a:pt x="532" y="981"/>
                  </a:cubicBezTo>
                  <a:cubicBezTo>
                    <a:pt x="799" y="971"/>
                    <a:pt x="1012" y="737"/>
                    <a:pt x="990" y="470"/>
                  </a:cubicBezTo>
                  <a:cubicBezTo>
                    <a:pt x="980" y="206"/>
                    <a:pt x="766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6103674" y="4620512"/>
              <a:ext cx="103664" cy="101513"/>
            </a:xfrm>
            <a:custGeom>
              <a:avLst/>
              <a:gdLst/>
              <a:ahLst/>
              <a:cxnLst/>
              <a:rect l="l" t="t" r="r" b="b"/>
              <a:pathLst>
                <a:path w="1012" h="991" extrusionOk="0">
                  <a:moveTo>
                    <a:pt x="499" y="1"/>
                  </a:moveTo>
                  <a:cubicBezTo>
                    <a:pt x="493" y="1"/>
                    <a:pt x="486" y="1"/>
                    <a:pt x="479" y="1"/>
                  </a:cubicBezTo>
                  <a:cubicBezTo>
                    <a:pt x="214" y="22"/>
                    <a:pt x="1" y="245"/>
                    <a:pt x="11" y="522"/>
                  </a:cubicBezTo>
                  <a:cubicBezTo>
                    <a:pt x="22" y="782"/>
                    <a:pt x="245" y="991"/>
                    <a:pt x="512" y="991"/>
                  </a:cubicBezTo>
                  <a:cubicBezTo>
                    <a:pt x="519" y="991"/>
                    <a:pt x="526" y="991"/>
                    <a:pt x="533" y="990"/>
                  </a:cubicBezTo>
                  <a:cubicBezTo>
                    <a:pt x="799" y="969"/>
                    <a:pt x="1011" y="746"/>
                    <a:pt x="990" y="469"/>
                  </a:cubicBezTo>
                  <a:cubicBezTo>
                    <a:pt x="980" y="209"/>
                    <a:pt x="75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6368567" y="4090821"/>
              <a:ext cx="232323" cy="210401"/>
            </a:xfrm>
            <a:custGeom>
              <a:avLst/>
              <a:gdLst/>
              <a:ahLst/>
              <a:cxnLst/>
              <a:rect l="l" t="t" r="r" b="b"/>
              <a:pathLst>
                <a:path w="2268" h="2054" extrusionOk="0">
                  <a:moveTo>
                    <a:pt x="2150" y="0"/>
                  </a:moveTo>
                  <a:lnTo>
                    <a:pt x="0" y="1937"/>
                  </a:lnTo>
                  <a:lnTo>
                    <a:pt x="107" y="2054"/>
                  </a:lnTo>
                  <a:lnTo>
                    <a:pt x="2268" y="117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3"/>
          <p:cNvGrpSpPr/>
          <p:nvPr/>
        </p:nvGrpSpPr>
        <p:grpSpPr>
          <a:xfrm>
            <a:off x="367107" y="2479414"/>
            <a:ext cx="692246" cy="690456"/>
            <a:chOff x="5280375" y="3528325"/>
            <a:chExt cx="309425" cy="308625"/>
          </a:xfrm>
        </p:grpSpPr>
        <p:sp>
          <p:nvSpPr>
            <p:cNvPr id="549" name="Google Shape;549;p33"/>
            <p:cNvSpPr/>
            <p:nvPr/>
          </p:nvSpPr>
          <p:spPr>
            <a:xfrm>
              <a:off x="5330650" y="3556850"/>
              <a:ext cx="211000" cy="247125"/>
            </a:xfrm>
            <a:custGeom>
              <a:avLst/>
              <a:gdLst/>
              <a:ahLst/>
              <a:cxnLst/>
              <a:rect l="l" t="t" r="r" b="b"/>
              <a:pathLst>
                <a:path w="8440" h="9885" extrusionOk="0">
                  <a:moveTo>
                    <a:pt x="862" y="179"/>
                  </a:moveTo>
                  <a:cubicBezTo>
                    <a:pt x="1235" y="179"/>
                    <a:pt x="1799" y="434"/>
                    <a:pt x="2469" y="913"/>
                  </a:cubicBezTo>
                  <a:cubicBezTo>
                    <a:pt x="3427" y="1594"/>
                    <a:pt x="4502" y="2669"/>
                    <a:pt x="5502" y="3925"/>
                  </a:cubicBezTo>
                  <a:cubicBezTo>
                    <a:pt x="6503" y="5180"/>
                    <a:pt x="7300" y="6468"/>
                    <a:pt x="7758" y="7564"/>
                  </a:cubicBezTo>
                  <a:cubicBezTo>
                    <a:pt x="8184" y="8607"/>
                    <a:pt x="8248" y="9352"/>
                    <a:pt x="7929" y="9607"/>
                  </a:cubicBezTo>
                  <a:cubicBezTo>
                    <a:pt x="7841" y="9675"/>
                    <a:pt x="7726" y="9709"/>
                    <a:pt x="7587" y="9709"/>
                  </a:cubicBezTo>
                  <a:cubicBezTo>
                    <a:pt x="7205" y="9709"/>
                    <a:pt x="6642" y="9456"/>
                    <a:pt x="5971" y="8979"/>
                  </a:cubicBezTo>
                  <a:cubicBezTo>
                    <a:pt x="5013" y="8298"/>
                    <a:pt x="3938" y="7224"/>
                    <a:pt x="2937" y="5968"/>
                  </a:cubicBezTo>
                  <a:cubicBezTo>
                    <a:pt x="1937" y="4712"/>
                    <a:pt x="1139" y="3414"/>
                    <a:pt x="681" y="2328"/>
                  </a:cubicBezTo>
                  <a:cubicBezTo>
                    <a:pt x="255" y="1286"/>
                    <a:pt x="192" y="541"/>
                    <a:pt x="511" y="285"/>
                  </a:cubicBezTo>
                  <a:cubicBezTo>
                    <a:pt x="607" y="210"/>
                    <a:pt x="714" y="179"/>
                    <a:pt x="862" y="179"/>
                  </a:cubicBezTo>
                  <a:close/>
                  <a:moveTo>
                    <a:pt x="864" y="1"/>
                  </a:moveTo>
                  <a:cubicBezTo>
                    <a:pt x="684" y="1"/>
                    <a:pt x="529" y="47"/>
                    <a:pt x="404" y="146"/>
                  </a:cubicBezTo>
                  <a:cubicBezTo>
                    <a:pt x="0" y="456"/>
                    <a:pt x="43" y="1253"/>
                    <a:pt x="511" y="2392"/>
                  </a:cubicBezTo>
                  <a:cubicBezTo>
                    <a:pt x="969" y="3499"/>
                    <a:pt x="1778" y="4808"/>
                    <a:pt x="2788" y="6085"/>
                  </a:cubicBezTo>
                  <a:cubicBezTo>
                    <a:pt x="3800" y="7351"/>
                    <a:pt x="4895" y="8437"/>
                    <a:pt x="5864" y="9128"/>
                  </a:cubicBezTo>
                  <a:cubicBezTo>
                    <a:pt x="6567" y="9629"/>
                    <a:pt x="7162" y="9884"/>
                    <a:pt x="7588" y="9884"/>
                  </a:cubicBezTo>
                  <a:cubicBezTo>
                    <a:pt x="7769" y="9884"/>
                    <a:pt x="7918" y="9842"/>
                    <a:pt x="8035" y="9745"/>
                  </a:cubicBezTo>
                  <a:cubicBezTo>
                    <a:pt x="8439" y="9426"/>
                    <a:pt x="8397" y="8628"/>
                    <a:pt x="7929" y="7489"/>
                  </a:cubicBezTo>
                  <a:cubicBezTo>
                    <a:pt x="7471" y="6383"/>
                    <a:pt x="6662" y="5074"/>
                    <a:pt x="5651" y="3807"/>
                  </a:cubicBezTo>
                  <a:cubicBezTo>
                    <a:pt x="4030" y="1774"/>
                    <a:pt x="1975" y="1"/>
                    <a:pt x="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5362300" y="3537025"/>
              <a:ext cx="157525" cy="286875"/>
            </a:xfrm>
            <a:custGeom>
              <a:avLst/>
              <a:gdLst/>
              <a:ahLst/>
              <a:cxnLst/>
              <a:rect l="l" t="t" r="r" b="b"/>
              <a:pathLst>
                <a:path w="6301" h="11475" extrusionOk="0">
                  <a:moveTo>
                    <a:pt x="5013" y="184"/>
                  </a:moveTo>
                  <a:cubicBezTo>
                    <a:pt x="5066" y="184"/>
                    <a:pt x="5119" y="195"/>
                    <a:pt x="5173" y="216"/>
                  </a:cubicBezTo>
                  <a:cubicBezTo>
                    <a:pt x="5556" y="365"/>
                    <a:pt x="5715" y="1100"/>
                    <a:pt x="5598" y="2216"/>
                  </a:cubicBezTo>
                  <a:cubicBezTo>
                    <a:pt x="5471" y="3398"/>
                    <a:pt x="5077" y="4856"/>
                    <a:pt x="4481" y="6346"/>
                  </a:cubicBezTo>
                  <a:cubicBezTo>
                    <a:pt x="3875" y="7835"/>
                    <a:pt x="3151" y="9176"/>
                    <a:pt x="2427" y="10103"/>
                  </a:cubicBezTo>
                  <a:cubicBezTo>
                    <a:pt x="1827" y="10877"/>
                    <a:pt x="1284" y="11292"/>
                    <a:pt x="900" y="11292"/>
                  </a:cubicBezTo>
                  <a:cubicBezTo>
                    <a:pt x="841" y="11292"/>
                    <a:pt x="786" y="11282"/>
                    <a:pt x="735" y="11262"/>
                  </a:cubicBezTo>
                  <a:cubicBezTo>
                    <a:pt x="352" y="11103"/>
                    <a:pt x="192" y="10379"/>
                    <a:pt x="309" y="9251"/>
                  </a:cubicBezTo>
                  <a:cubicBezTo>
                    <a:pt x="437" y="8081"/>
                    <a:pt x="831" y="6612"/>
                    <a:pt x="1427" y="5122"/>
                  </a:cubicBezTo>
                  <a:cubicBezTo>
                    <a:pt x="2672" y="2046"/>
                    <a:pt x="4215" y="184"/>
                    <a:pt x="5013" y="184"/>
                  </a:cubicBezTo>
                  <a:close/>
                  <a:moveTo>
                    <a:pt x="5006" y="0"/>
                  </a:moveTo>
                  <a:cubicBezTo>
                    <a:pt x="3928" y="0"/>
                    <a:pt x="2304" y="2460"/>
                    <a:pt x="1257" y="5058"/>
                  </a:cubicBezTo>
                  <a:cubicBezTo>
                    <a:pt x="650" y="6558"/>
                    <a:pt x="256" y="8048"/>
                    <a:pt x="129" y="9240"/>
                  </a:cubicBezTo>
                  <a:cubicBezTo>
                    <a:pt x="1" y="10464"/>
                    <a:pt x="192" y="11241"/>
                    <a:pt x="661" y="11432"/>
                  </a:cubicBezTo>
                  <a:cubicBezTo>
                    <a:pt x="735" y="11465"/>
                    <a:pt x="820" y="11475"/>
                    <a:pt x="895" y="11475"/>
                  </a:cubicBezTo>
                  <a:cubicBezTo>
                    <a:pt x="1342" y="11475"/>
                    <a:pt x="1927" y="11039"/>
                    <a:pt x="2565" y="10219"/>
                  </a:cubicBezTo>
                  <a:cubicBezTo>
                    <a:pt x="3300" y="9272"/>
                    <a:pt x="4045" y="7921"/>
                    <a:pt x="4651" y="6420"/>
                  </a:cubicBezTo>
                  <a:cubicBezTo>
                    <a:pt x="5769" y="3621"/>
                    <a:pt x="6301" y="471"/>
                    <a:pt x="5247" y="46"/>
                  </a:cubicBezTo>
                  <a:cubicBezTo>
                    <a:pt x="5170" y="15"/>
                    <a:pt x="5090" y="0"/>
                    <a:pt x="5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5280375" y="3630575"/>
              <a:ext cx="309425" cy="99675"/>
            </a:xfrm>
            <a:custGeom>
              <a:avLst/>
              <a:gdLst/>
              <a:ahLst/>
              <a:cxnLst/>
              <a:rect l="l" t="t" r="r" b="b"/>
              <a:pathLst>
                <a:path w="12377" h="3987" extrusionOk="0">
                  <a:moveTo>
                    <a:pt x="8578" y="188"/>
                  </a:moveTo>
                  <a:cubicBezTo>
                    <a:pt x="9195" y="188"/>
                    <a:pt x="9780" y="220"/>
                    <a:pt x="10290" y="295"/>
                  </a:cubicBezTo>
                  <a:cubicBezTo>
                    <a:pt x="11408" y="465"/>
                    <a:pt x="12078" y="784"/>
                    <a:pt x="12132" y="1199"/>
                  </a:cubicBezTo>
                  <a:cubicBezTo>
                    <a:pt x="12185" y="1603"/>
                    <a:pt x="11621" y="2104"/>
                    <a:pt x="10588" y="2551"/>
                  </a:cubicBezTo>
                  <a:cubicBezTo>
                    <a:pt x="9514" y="3029"/>
                    <a:pt x="8045" y="3412"/>
                    <a:pt x="6449" y="3625"/>
                  </a:cubicBezTo>
                  <a:cubicBezTo>
                    <a:pt x="5515" y="3752"/>
                    <a:pt x="4653" y="3809"/>
                    <a:pt x="3889" y="3809"/>
                  </a:cubicBezTo>
                  <a:cubicBezTo>
                    <a:pt x="1773" y="3809"/>
                    <a:pt x="408" y="3374"/>
                    <a:pt x="330" y="2795"/>
                  </a:cubicBezTo>
                  <a:cubicBezTo>
                    <a:pt x="277" y="2380"/>
                    <a:pt x="840" y="1891"/>
                    <a:pt x="1862" y="1433"/>
                  </a:cubicBezTo>
                  <a:cubicBezTo>
                    <a:pt x="2948" y="965"/>
                    <a:pt x="4416" y="582"/>
                    <a:pt x="6012" y="369"/>
                  </a:cubicBezTo>
                  <a:cubicBezTo>
                    <a:pt x="6906" y="241"/>
                    <a:pt x="7779" y="188"/>
                    <a:pt x="8578" y="188"/>
                  </a:cubicBezTo>
                  <a:close/>
                  <a:moveTo>
                    <a:pt x="8576" y="1"/>
                  </a:moveTo>
                  <a:cubicBezTo>
                    <a:pt x="7769" y="1"/>
                    <a:pt x="6889" y="63"/>
                    <a:pt x="5981" y="188"/>
                  </a:cubicBezTo>
                  <a:cubicBezTo>
                    <a:pt x="3001" y="593"/>
                    <a:pt x="0" y="1688"/>
                    <a:pt x="149" y="2816"/>
                  </a:cubicBezTo>
                  <a:cubicBezTo>
                    <a:pt x="256" y="3625"/>
                    <a:pt x="1883" y="3987"/>
                    <a:pt x="3895" y="3987"/>
                  </a:cubicBezTo>
                  <a:cubicBezTo>
                    <a:pt x="4714" y="3987"/>
                    <a:pt x="5608" y="3923"/>
                    <a:pt x="6481" y="3806"/>
                  </a:cubicBezTo>
                  <a:cubicBezTo>
                    <a:pt x="8088" y="3583"/>
                    <a:pt x="9578" y="3199"/>
                    <a:pt x="10663" y="2721"/>
                  </a:cubicBezTo>
                  <a:cubicBezTo>
                    <a:pt x="11791" y="2220"/>
                    <a:pt x="12376" y="1678"/>
                    <a:pt x="12312" y="1167"/>
                  </a:cubicBezTo>
                  <a:cubicBezTo>
                    <a:pt x="12238" y="667"/>
                    <a:pt x="11536" y="295"/>
                    <a:pt x="10312" y="113"/>
                  </a:cubicBezTo>
                  <a:cubicBezTo>
                    <a:pt x="9793" y="39"/>
                    <a:pt x="9208" y="1"/>
                    <a:pt x="8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5423750" y="3666125"/>
              <a:ext cx="28775" cy="28475"/>
            </a:xfrm>
            <a:custGeom>
              <a:avLst/>
              <a:gdLst/>
              <a:ahLst/>
              <a:cxnLst/>
              <a:rect l="l" t="t" r="r" b="b"/>
              <a:pathLst>
                <a:path w="1151" h="1139" extrusionOk="0">
                  <a:moveTo>
                    <a:pt x="575" y="1"/>
                  </a:moveTo>
                  <a:cubicBezTo>
                    <a:pt x="256" y="1"/>
                    <a:pt x="1" y="256"/>
                    <a:pt x="1" y="564"/>
                  </a:cubicBezTo>
                  <a:cubicBezTo>
                    <a:pt x="1" y="884"/>
                    <a:pt x="256" y="1139"/>
                    <a:pt x="575" y="1139"/>
                  </a:cubicBezTo>
                  <a:cubicBezTo>
                    <a:pt x="884" y="1139"/>
                    <a:pt x="1150" y="884"/>
                    <a:pt x="1150" y="564"/>
                  </a:cubicBezTo>
                  <a:cubicBezTo>
                    <a:pt x="1150" y="256"/>
                    <a:pt x="884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5478825" y="3528325"/>
              <a:ext cx="28500" cy="28750"/>
            </a:xfrm>
            <a:custGeom>
              <a:avLst/>
              <a:gdLst/>
              <a:ahLst/>
              <a:cxnLst/>
              <a:rect l="l" t="t" r="r" b="b"/>
              <a:pathLst>
                <a:path w="1140" h="1150" extrusionOk="0">
                  <a:moveTo>
                    <a:pt x="565" y="0"/>
                  </a:moveTo>
                  <a:cubicBezTo>
                    <a:pt x="256" y="0"/>
                    <a:pt x="1" y="256"/>
                    <a:pt x="1" y="575"/>
                  </a:cubicBezTo>
                  <a:cubicBezTo>
                    <a:pt x="1" y="894"/>
                    <a:pt x="256" y="1150"/>
                    <a:pt x="565" y="1150"/>
                  </a:cubicBezTo>
                  <a:cubicBezTo>
                    <a:pt x="884" y="1150"/>
                    <a:pt x="1139" y="894"/>
                    <a:pt x="1139" y="575"/>
                  </a:cubicBezTo>
                  <a:cubicBezTo>
                    <a:pt x="1139" y="256"/>
                    <a:pt x="884" y="0"/>
                    <a:pt x="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5367875" y="3808450"/>
              <a:ext cx="28525" cy="28500"/>
            </a:xfrm>
            <a:custGeom>
              <a:avLst/>
              <a:gdLst/>
              <a:ahLst/>
              <a:cxnLst/>
              <a:rect l="l" t="t" r="r" b="b"/>
              <a:pathLst>
                <a:path w="1141" h="1140" extrusionOk="0">
                  <a:moveTo>
                    <a:pt x="576" y="1"/>
                  </a:moveTo>
                  <a:cubicBezTo>
                    <a:pt x="256" y="1"/>
                    <a:pt x="1" y="256"/>
                    <a:pt x="1" y="565"/>
                  </a:cubicBezTo>
                  <a:cubicBezTo>
                    <a:pt x="1" y="884"/>
                    <a:pt x="256" y="1140"/>
                    <a:pt x="576" y="1140"/>
                  </a:cubicBezTo>
                  <a:cubicBezTo>
                    <a:pt x="885" y="1140"/>
                    <a:pt x="1140" y="884"/>
                    <a:pt x="1140" y="565"/>
                  </a:cubicBezTo>
                  <a:cubicBezTo>
                    <a:pt x="1140" y="256"/>
                    <a:pt x="885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3"/>
          <p:cNvGrpSpPr/>
          <p:nvPr/>
        </p:nvGrpSpPr>
        <p:grpSpPr>
          <a:xfrm rot="-8100000">
            <a:off x="7813468" y="734482"/>
            <a:ext cx="307833" cy="240257"/>
            <a:chOff x="5008200" y="3598800"/>
            <a:chExt cx="163650" cy="127725"/>
          </a:xfrm>
        </p:grpSpPr>
        <p:sp>
          <p:nvSpPr>
            <p:cNvPr id="556" name="Google Shape;556;p33"/>
            <p:cNvSpPr/>
            <p:nvPr/>
          </p:nvSpPr>
          <p:spPr>
            <a:xfrm>
              <a:off x="5016975" y="3608375"/>
              <a:ext cx="142625" cy="104850"/>
            </a:xfrm>
            <a:custGeom>
              <a:avLst/>
              <a:gdLst/>
              <a:ahLst/>
              <a:cxnLst/>
              <a:rect l="l" t="t" r="r" b="b"/>
              <a:pathLst>
                <a:path w="5705" h="4194" extrusionOk="0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5008200" y="3644575"/>
              <a:ext cx="25025" cy="25025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5109825" y="3598800"/>
              <a:ext cx="25025" cy="25050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5146825" y="3701775"/>
              <a:ext cx="25025" cy="24750"/>
            </a:xfrm>
            <a:custGeom>
              <a:avLst/>
              <a:gdLst/>
              <a:ahLst/>
              <a:cxnLst/>
              <a:rect l="l" t="t" r="r" b="b"/>
              <a:pathLst>
                <a:path w="1001" h="990" extrusionOk="0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7430829" y="-1778573"/>
            <a:ext cx="3878097" cy="2976030"/>
          </a:xfrm>
          <a:custGeom>
            <a:avLst/>
            <a:gdLst/>
            <a:ahLst/>
            <a:cxnLst/>
            <a:rect l="l" t="t" r="r" b="b"/>
            <a:pathLst>
              <a:path w="15269" h="11717" extrusionOk="0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34"/>
          <p:cNvGrpSpPr/>
          <p:nvPr/>
        </p:nvGrpSpPr>
        <p:grpSpPr>
          <a:xfrm>
            <a:off x="8242471" y="4345787"/>
            <a:ext cx="463838" cy="516429"/>
            <a:chOff x="5981675" y="3981625"/>
            <a:chExt cx="665001" cy="740400"/>
          </a:xfrm>
        </p:grpSpPr>
        <p:sp>
          <p:nvSpPr>
            <p:cNvPr id="563" name="Google Shape;563;p34"/>
            <p:cNvSpPr/>
            <p:nvPr/>
          </p:nvSpPr>
          <p:spPr>
            <a:xfrm>
              <a:off x="6198527" y="4220401"/>
              <a:ext cx="231196" cy="224845"/>
            </a:xfrm>
            <a:custGeom>
              <a:avLst/>
              <a:gdLst/>
              <a:ahLst/>
              <a:cxnLst/>
              <a:rect l="l" t="t" r="r" b="b"/>
              <a:pathLst>
                <a:path w="2257" h="2195" extrusionOk="0">
                  <a:moveTo>
                    <a:pt x="1116" y="0"/>
                  </a:moveTo>
                  <a:cubicBezTo>
                    <a:pt x="1103" y="0"/>
                    <a:pt x="1089" y="1"/>
                    <a:pt x="1076" y="1"/>
                  </a:cubicBezTo>
                  <a:cubicBezTo>
                    <a:pt x="469" y="33"/>
                    <a:pt x="0" y="554"/>
                    <a:pt x="33" y="1150"/>
                  </a:cubicBezTo>
                  <a:cubicBezTo>
                    <a:pt x="63" y="1738"/>
                    <a:pt x="542" y="2195"/>
                    <a:pt x="1123" y="2195"/>
                  </a:cubicBezTo>
                  <a:cubicBezTo>
                    <a:pt x="1142" y="2195"/>
                    <a:pt x="1162" y="2194"/>
                    <a:pt x="1182" y="2193"/>
                  </a:cubicBezTo>
                  <a:cubicBezTo>
                    <a:pt x="1788" y="2162"/>
                    <a:pt x="2256" y="1651"/>
                    <a:pt x="2225" y="1044"/>
                  </a:cubicBezTo>
                  <a:cubicBezTo>
                    <a:pt x="2193" y="451"/>
                    <a:pt x="1704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6014351" y="4019116"/>
              <a:ext cx="317241" cy="665828"/>
            </a:xfrm>
            <a:custGeom>
              <a:avLst/>
              <a:gdLst/>
              <a:ahLst/>
              <a:cxnLst/>
              <a:rect l="l" t="t" r="r" b="b"/>
              <a:pathLst>
                <a:path w="3097" h="6500" extrusionOk="0">
                  <a:moveTo>
                    <a:pt x="53" y="157"/>
                  </a:moveTo>
                  <a:cubicBezTo>
                    <a:pt x="55" y="159"/>
                    <a:pt x="58" y="161"/>
                    <a:pt x="61" y="163"/>
                  </a:cubicBezTo>
                  <a:lnTo>
                    <a:pt x="61" y="163"/>
                  </a:lnTo>
                  <a:cubicBezTo>
                    <a:pt x="58" y="160"/>
                    <a:pt x="55" y="158"/>
                    <a:pt x="53" y="157"/>
                  </a:cubicBezTo>
                  <a:close/>
                  <a:moveTo>
                    <a:pt x="83" y="0"/>
                  </a:moveTo>
                  <a:cubicBezTo>
                    <a:pt x="72" y="0"/>
                    <a:pt x="63" y="4"/>
                    <a:pt x="53" y="8"/>
                  </a:cubicBezTo>
                  <a:lnTo>
                    <a:pt x="0" y="93"/>
                  </a:lnTo>
                  <a:lnTo>
                    <a:pt x="85" y="83"/>
                  </a:lnTo>
                  <a:lnTo>
                    <a:pt x="128" y="157"/>
                  </a:lnTo>
                  <a:cubicBezTo>
                    <a:pt x="114" y="166"/>
                    <a:pt x="101" y="169"/>
                    <a:pt x="89" y="169"/>
                  </a:cubicBezTo>
                  <a:cubicBezTo>
                    <a:pt x="77" y="169"/>
                    <a:pt x="68" y="166"/>
                    <a:pt x="61" y="163"/>
                  </a:cubicBezTo>
                  <a:lnTo>
                    <a:pt x="61" y="163"/>
                  </a:lnTo>
                  <a:cubicBezTo>
                    <a:pt x="236" y="298"/>
                    <a:pt x="1828" y="1932"/>
                    <a:pt x="2895" y="3052"/>
                  </a:cubicBezTo>
                  <a:lnTo>
                    <a:pt x="1351" y="6425"/>
                  </a:lnTo>
                  <a:lnTo>
                    <a:pt x="1500" y="6500"/>
                  </a:lnTo>
                  <a:lnTo>
                    <a:pt x="3097" y="3020"/>
                  </a:lnTo>
                  <a:lnTo>
                    <a:pt x="3054" y="2977"/>
                  </a:lnTo>
                  <a:cubicBezTo>
                    <a:pt x="3044" y="2966"/>
                    <a:pt x="2330" y="2221"/>
                    <a:pt x="1618" y="1488"/>
                  </a:cubicBezTo>
                  <a:cubicBezTo>
                    <a:pt x="333" y="165"/>
                    <a:pt x="15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5981675" y="3981625"/>
              <a:ext cx="103562" cy="100591"/>
            </a:xfrm>
            <a:custGeom>
              <a:avLst/>
              <a:gdLst/>
              <a:ahLst/>
              <a:cxnLst/>
              <a:rect l="l" t="t" r="r" b="b"/>
              <a:pathLst>
                <a:path w="1011" h="982" extrusionOk="0">
                  <a:moveTo>
                    <a:pt x="517" y="0"/>
                  </a:moveTo>
                  <a:cubicBezTo>
                    <a:pt x="504" y="0"/>
                    <a:pt x="491" y="1"/>
                    <a:pt x="478" y="2"/>
                  </a:cubicBezTo>
                  <a:cubicBezTo>
                    <a:pt x="213" y="12"/>
                    <a:pt x="0" y="246"/>
                    <a:pt x="10" y="513"/>
                  </a:cubicBezTo>
                  <a:cubicBezTo>
                    <a:pt x="31" y="783"/>
                    <a:pt x="245" y="981"/>
                    <a:pt x="512" y="981"/>
                  </a:cubicBezTo>
                  <a:cubicBezTo>
                    <a:pt x="519" y="981"/>
                    <a:pt x="525" y="981"/>
                    <a:pt x="532" y="981"/>
                  </a:cubicBezTo>
                  <a:cubicBezTo>
                    <a:pt x="798" y="970"/>
                    <a:pt x="1011" y="736"/>
                    <a:pt x="1000" y="459"/>
                  </a:cubicBezTo>
                  <a:cubicBezTo>
                    <a:pt x="980" y="206"/>
                    <a:pt x="775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6543012" y="4043701"/>
              <a:ext cx="103664" cy="100591"/>
            </a:xfrm>
            <a:custGeom>
              <a:avLst/>
              <a:gdLst/>
              <a:ahLst/>
              <a:cxnLst/>
              <a:rect l="l" t="t" r="r" b="b"/>
              <a:pathLst>
                <a:path w="1012" h="982" extrusionOk="0">
                  <a:moveTo>
                    <a:pt x="516" y="1"/>
                  </a:moveTo>
                  <a:cubicBezTo>
                    <a:pt x="504" y="1"/>
                    <a:pt x="492" y="1"/>
                    <a:pt x="479" y="2"/>
                  </a:cubicBezTo>
                  <a:cubicBezTo>
                    <a:pt x="203" y="13"/>
                    <a:pt x="0" y="247"/>
                    <a:pt x="11" y="513"/>
                  </a:cubicBezTo>
                  <a:cubicBezTo>
                    <a:pt x="21" y="782"/>
                    <a:pt x="243" y="982"/>
                    <a:pt x="511" y="982"/>
                  </a:cubicBezTo>
                  <a:cubicBezTo>
                    <a:pt x="518" y="982"/>
                    <a:pt x="525" y="981"/>
                    <a:pt x="532" y="981"/>
                  </a:cubicBezTo>
                  <a:cubicBezTo>
                    <a:pt x="799" y="971"/>
                    <a:pt x="1012" y="737"/>
                    <a:pt x="990" y="470"/>
                  </a:cubicBezTo>
                  <a:cubicBezTo>
                    <a:pt x="980" y="206"/>
                    <a:pt x="766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6103674" y="4620512"/>
              <a:ext cx="103664" cy="101513"/>
            </a:xfrm>
            <a:custGeom>
              <a:avLst/>
              <a:gdLst/>
              <a:ahLst/>
              <a:cxnLst/>
              <a:rect l="l" t="t" r="r" b="b"/>
              <a:pathLst>
                <a:path w="1012" h="991" extrusionOk="0">
                  <a:moveTo>
                    <a:pt x="499" y="1"/>
                  </a:moveTo>
                  <a:cubicBezTo>
                    <a:pt x="493" y="1"/>
                    <a:pt x="486" y="1"/>
                    <a:pt x="479" y="1"/>
                  </a:cubicBezTo>
                  <a:cubicBezTo>
                    <a:pt x="214" y="22"/>
                    <a:pt x="1" y="245"/>
                    <a:pt x="11" y="522"/>
                  </a:cubicBezTo>
                  <a:cubicBezTo>
                    <a:pt x="22" y="782"/>
                    <a:pt x="245" y="991"/>
                    <a:pt x="512" y="991"/>
                  </a:cubicBezTo>
                  <a:cubicBezTo>
                    <a:pt x="519" y="991"/>
                    <a:pt x="526" y="991"/>
                    <a:pt x="533" y="990"/>
                  </a:cubicBezTo>
                  <a:cubicBezTo>
                    <a:pt x="799" y="969"/>
                    <a:pt x="1011" y="746"/>
                    <a:pt x="990" y="469"/>
                  </a:cubicBezTo>
                  <a:cubicBezTo>
                    <a:pt x="980" y="209"/>
                    <a:pt x="75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6368567" y="4090821"/>
              <a:ext cx="232323" cy="210401"/>
            </a:xfrm>
            <a:custGeom>
              <a:avLst/>
              <a:gdLst/>
              <a:ahLst/>
              <a:cxnLst/>
              <a:rect l="l" t="t" r="r" b="b"/>
              <a:pathLst>
                <a:path w="2268" h="2054" extrusionOk="0">
                  <a:moveTo>
                    <a:pt x="2150" y="0"/>
                  </a:moveTo>
                  <a:lnTo>
                    <a:pt x="0" y="1937"/>
                  </a:lnTo>
                  <a:lnTo>
                    <a:pt x="107" y="2054"/>
                  </a:lnTo>
                  <a:lnTo>
                    <a:pt x="2268" y="117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34"/>
          <p:cNvGrpSpPr/>
          <p:nvPr/>
        </p:nvGrpSpPr>
        <p:grpSpPr>
          <a:xfrm>
            <a:off x="8543394" y="3793020"/>
            <a:ext cx="307826" cy="240251"/>
            <a:chOff x="5008200" y="3598800"/>
            <a:chExt cx="163650" cy="127725"/>
          </a:xfrm>
        </p:grpSpPr>
        <p:sp>
          <p:nvSpPr>
            <p:cNvPr id="570" name="Google Shape;570;p34"/>
            <p:cNvSpPr/>
            <p:nvPr/>
          </p:nvSpPr>
          <p:spPr>
            <a:xfrm>
              <a:off x="5016975" y="3608375"/>
              <a:ext cx="142625" cy="104850"/>
            </a:xfrm>
            <a:custGeom>
              <a:avLst/>
              <a:gdLst/>
              <a:ahLst/>
              <a:cxnLst/>
              <a:rect l="l" t="t" r="r" b="b"/>
              <a:pathLst>
                <a:path w="5705" h="4194" extrusionOk="0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5008200" y="3644575"/>
              <a:ext cx="25025" cy="25025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5109825" y="3598800"/>
              <a:ext cx="25025" cy="25050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146825" y="3701775"/>
              <a:ext cx="25025" cy="24750"/>
            </a:xfrm>
            <a:custGeom>
              <a:avLst/>
              <a:gdLst/>
              <a:ahLst/>
              <a:cxnLst/>
              <a:rect l="l" t="t" r="r" b="b"/>
              <a:pathLst>
                <a:path w="1001" h="990" extrusionOk="0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34"/>
          <p:cNvGrpSpPr/>
          <p:nvPr/>
        </p:nvGrpSpPr>
        <p:grpSpPr>
          <a:xfrm>
            <a:off x="386669" y="213798"/>
            <a:ext cx="653103" cy="651415"/>
            <a:chOff x="5280375" y="3528325"/>
            <a:chExt cx="309425" cy="308625"/>
          </a:xfrm>
        </p:grpSpPr>
        <p:sp>
          <p:nvSpPr>
            <p:cNvPr id="575" name="Google Shape;575;p34"/>
            <p:cNvSpPr/>
            <p:nvPr/>
          </p:nvSpPr>
          <p:spPr>
            <a:xfrm>
              <a:off x="5330650" y="3556850"/>
              <a:ext cx="211000" cy="247125"/>
            </a:xfrm>
            <a:custGeom>
              <a:avLst/>
              <a:gdLst/>
              <a:ahLst/>
              <a:cxnLst/>
              <a:rect l="l" t="t" r="r" b="b"/>
              <a:pathLst>
                <a:path w="8440" h="9885" extrusionOk="0">
                  <a:moveTo>
                    <a:pt x="862" y="179"/>
                  </a:moveTo>
                  <a:cubicBezTo>
                    <a:pt x="1235" y="179"/>
                    <a:pt x="1799" y="434"/>
                    <a:pt x="2469" y="913"/>
                  </a:cubicBezTo>
                  <a:cubicBezTo>
                    <a:pt x="3427" y="1594"/>
                    <a:pt x="4502" y="2669"/>
                    <a:pt x="5502" y="3925"/>
                  </a:cubicBezTo>
                  <a:cubicBezTo>
                    <a:pt x="6503" y="5180"/>
                    <a:pt x="7300" y="6468"/>
                    <a:pt x="7758" y="7564"/>
                  </a:cubicBezTo>
                  <a:cubicBezTo>
                    <a:pt x="8184" y="8607"/>
                    <a:pt x="8248" y="9352"/>
                    <a:pt x="7929" y="9607"/>
                  </a:cubicBezTo>
                  <a:cubicBezTo>
                    <a:pt x="7841" y="9675"/>
                    <a:pt x="7726" y="9709"/>
                    <a:pt x="7587" y="9709"/>
                  </a:cubicBezTo>
                  <a:cubicBezTo>
                    <a:pt x="7205" y="9709"/>
                    <a:pt x="6642" y="9456"/>
                    <a:pt x="5971" y="8979"/>
                  </a:cubicBezTo>
                  <a:cubicBezTo>
                    <a:pt x="5013" y="8298"/>
                    <a:pt x="3938" y="7224"/>
                    <a:pt x="2937" y="5968"/>
                  </a:cubicBezTo>
                  <a:cubicBezTo>
                    <a:pt x="1937" y="4712"/>
                    <a:pt x="1139" y="3414"/>
                    <a:pt x="681" y="2328"/>
                  </a:cubicBezTo>
                  <a:cubicBezTo>
                    <a:pt x="255" y="1286"/>
                    <a:pt x="192" y="541"/>
                    <a:pt x="511" y="285"/>
                  </a:cubicBezTo>
                  <a:cubicBezTo>
                    <a:pt x="607" y="210"/>
                    <a:pt x="714" y="179"/>
                    <a:pt x="862" y="179"/>
                  </a:cubicBezTo>
                  <a:close/>
                  <a:moveTo>
                    <a:pt x="864" y="1"/>
                  </a:moveTo>
                  <a:cubicBezTo>
                    <a:pt x="684" y="1"/>
                    <a:pt x="529" y="47"/>
                    <a:pt x="404" y="146"/>
                  </a:cubicBezTo>
                  <a:cubicBezTo>
                    <a:pt x="0" y="456"/>
                    <a:pt x="43" y="1253"/>
                    <a:pt x="511" y="2392"/>
                  </a:cubicBezTo>
                  <a:cubicBezTo>
                    <a:pt x="969" y="3499"/>
                    <a:pt x="1778" y="4808"/>
                    <a:pt x="2788" y="6085"/>
                  </a:cubicBezTo>
                  <a:cubicBezTo>
                    <a:pt x="3800" y="7351"/>
                    <a:pt x="4895" y="8437"/>
                    <a:pt x="5864" y="9128"/>
                  </a:cubicBezTo>
                  <a:cubicBezTo>
                    <a:pt x="6567" y="9629"/>
                    <a:pt x="7162" y="9884"/>
                    <a:pt x="7588" y="9884"/>
                  </a:cubicBezTo>
                  <a:cubicBezTo>
                    <a:pt x="7769" y="9884"/>
                    <a:pt x="7918" y="9842"/>
                    <a:pt x="8035" y="9745"/>
                  </a:cubicBezTo>
                  <a:cubicBezTo>
                    <a:pt x="8439" y="9426"/>
                    <a:pt x="8397" y="8628"/>
                    <a:pt x="7929" y="7489"/>
                  </a:cubicBezTo>
                  <a:cubicBezTo>
                    <a:pt x="7471" y="6383"/>
                    <a:pt x="6662" y="5074"/>
                    <a:pt x="5651" y="3807"/>
                  </a:cubicBezTo>
                  <a:cubicBezTo>
                    <a:pt x="4030" y="1774"/>
                    <a:pt x="1975" y="1"/>
                    <a:pt x="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5362300" y="3537025"/>
              <a:ext cx="157525" cy="286875"/>
            </a:xfrm>
            <a:custGeom>
              <a:avLst/>
              <a:gdLst/>
              <a:ahLst/>
              <a:cxnLst/>
              <a:rect l="l" t="t" r="r" b="b"/>
              <a:pathLst>
                <a:path w="6301" h="11475" extrusionOk="0">
                  <a:moveTo>
                    <a:pt x="5013" y="184"/>
                  </a:moveTo>
                  <a:cubicBezTo>
                    <a:pt x="5066" y="184"/>
                    <a:pt x="5119" y="195"/>
                    <a:pt x="5173" y="216"/>
                  </a:cubicBezTo>
                  <a:cubicBezTo>
                    <a:pt x="5556" y="365"/>
                    <a:pt x="5715" y="1100"/>
                    <a:pt x="5598" y="2216"/>
                  </a:cubicBezTo>
                  <a:cubicBezTo>
                    <a:pt x="5471" y="3398"/>
                    <a:pt x="5077" y="4856"/>
                    <a:pt x="4481" y="6346"/>
                  </a:cubicBezTo>
                  <a:cubicBezTo>
                    <a:pt x="3875" y="7835"/>
                    <a:pt x="3151" y="9176"/>
                    <a:pt x="2427" y="10103"/>
                  </a:cubicBezTo>
                  <a:cubicBezTo>
                    <a:pt x="1827" y="10877"/>
                    <a:pt x="1284" y="11292"/>
                    <a:pt x="900" y="11292"/>
                  </a:cubicBezTo>
                  <a:cubicBezTo>
                    <a:pt x="841" y="11292"/>
                    <a:pt x="786" y="11282"/>
                    <a:pt x="735" y="11262"/>
                  </a:cubicBezTo>
                  <a:cubicBezTo>
                    <a:pt x="352" y="11103"/>
                    <a:pt x="192" y="10379"/>
                    <a:pt x="309" y="9251"/>
                  </a:cubicBezTo>
                  <a:cubicBezTo>
                    <a:pt x="437" y="8081"/>
                    <a:pt x="831" y="6612"/>
                    <a:pt x="1427" y="5122"/>
                  </a:cubicBezTo>
                  <a:cubicBezTo>
                    <a:pt x="2672" y="2046"/>
                    <a:pt x="4215" y="184"/>
                    <a:pt x="5013" y="184"/>
                  </a:cubicBezTo>
                  <a:close/>
                  <a:moveTo>
                    <a:pt x="5006" y="0"/>
                  </a:moveTo>
                  <a:cubicBezTo>
                    <a:pt x="3928" y="0"/>
                    <a:pt x="2304" y="2460"/>
                    <a:pt x="1257" y="5058"/>
                  </a:cubicBezTo>
                  <a:cubicBezTo>
                    <a:pt x="650" y="6558"/>
                    <a:pt x="256" y="8048"/>
                    <a:pt x="129" y="9240"/>
                  </a:cubicBezTo>
                  <a:cubicBezTo>
                    <a:pt x="1" y="10464"/>
                    <a:pt x="192" y="11241"/>
                    <a:pt x="661" y="11432"/>
                  </a:cubicBezTo>
                  <a:cubicBezTo>
                    <a:pt x="735" y="11465"/>
                    <a:pt x="820" y="11475"/>
                    <a:pt x="895" y="11475"/>
                  </a:cubicBezTo>
                  <a:cubicBezTo>
                    <a:pt x="1342" y="11475"/>
                    <a:pt x="1927" y="11039"/>
                    <a:pt x="2565" y="10219"/>
                  </a:cubicBezTo>
                  <a:cubicBezTo>
                    <a:pt x="3300" y="9272"/>
                    <a:pt x="4045" y="7921"/>
                    <a:pt x="4651" y="6420"/>
                  </a:cubicBezTo>
                  <a:cubicBezTo>
                    <a:pt x="5769" y="3621"/>
                    <a:pt x="6301" y="471"/>
                    <a:pt x="5247" y="46"/>
                  </a:cubicBezTo>
                  <a:cubicBezTo>
                    <a:pt x="5170" y="15"/>
                    <a:pt x="5090" y="0"/>
                    <a:pt x="5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5280375" y="3630575"/>
              <a:ext cx="309425" cy="99675"/>
            </a:xfrm>
            <a:custGeom>
              <a:avLst/>
              <a:gdLst/>
              <a:ahLst/>
              <a:cxnLst/>
              <a:rect l="l" t="t" r="r" b="b"/>
              <a:pathLst>
                <a:path w="12377" h="3987" extrusionOk="0">
                  <a:moveTo>
                    <a:pt x="8578" y="188"/>
                  </a:moveTo>
                  <a:cubicBezTo>
                    <a:pt x="9195" y="188"/>
                    <a:pt x="9780" y="220"/>
                    <a:pt x="10290" y="295"/>
                  </a:cubicBezTo>
                  <a:cubicBezTo>
                    <a:pt x="11408" y="465"/>
                    <a:pt x="12078" y="784"/>
                    <a:pt x="12132" y="1199"/>
                  </a:cubicBezTo>
                  <a:cubicBezTo>
                    <a:pt x="12185" y="1603"/>
                    <a:pt x="11621" y="2104"/>
                    <a:pt x="10588" y="2551"/>
                  </a:cubicBezTo>
                  <a:cubicBezTo>
                    <a:pt x="9514" y="3029"/>
                    <a:pt x="8045" y="3412"/>
                    <a:pt x="6449" y="3625"/>
                  </a:cubicBezTo>
                  <a:cubicBezTo>
                    <a:pt x="5515" y="3752"/>
                    <a:pt x="4653" y="3809"/>
                    <a:pt x="3889" y="3809"/>
                  </a:cubicBezTo>
                  <a:cubicBezTo>
                    <a:pt x="1773" y="3809"/>
                    <a:pt x="408" y="3374"/>
                    <a:pt x="330" y="2795"/>
                  </a:cubicBezTo>
                  <a:cubicBezTo>
                    <a:pt x="277" y="2380"/>
                    <a:pt x="840" y="1891"/>
                    <a:pt x="1862" y="1433"/>
                  </a:cubicBezTo>
                  <a:cubicBezTo>
                    <a:pt x="2948" y="965"/>
                    <a:pt x="4416" y="582"/>
                    <a:pt x="6012" y="369"/>
                  </a:cubicBezTo>
                  <a:cubicBezTo>
                    <a:pt x="6906" y="241"/>
                    <a:pt x="7779" y="188"/>
                    <a:pt x="8578" y="188"/>
                  </a:cubicBezTo>
                  <a:close/>
                  <a:moveTo>
                    <a:pt x="8576" y="1"/>
                  </a:moveTo>
                  <a:cubicBezTo>
                    <a:pt x="7769" y="1"/>
                    <a:pt x="6889" y="63"/>
                    <a:pt x="5981" y="188"/>
                  </a:cubicBezTo>
                  <a:cubicBezTo>
                    <a:pt x="3001" y="593"/>
                    <a:pt x="0" y="1688"/>
                    <a:pt x="149" y="2816"/>
                  </a:cubicBezTo>
                  <a:cubicBezTo>
                    <a:pt x="256" y="3625"/>
                    <a:pt x="1883" y="3987"/>
                    <a:pt x="3895" y="3987"/>
                  </a:cubicBezTo>
                  <a:cubicBezTo>
                    <a:pt x="4714" y="3987"/>
                    <a:pt x="5608" y="3923"/>
                    <a:pt x="6481" y="3806"/>
                  </a:cubicBezTo>
                  <a:cubicBezTo>
                    <a:pt x="8088" y="3583"/>
                    <a:pt x="9578" y="3199"/>
                    <a:pt x="10663" y="2721"/>
                  </a:cubicBezTo>
                  <a:cubicBezTo>
                    <a:pt x="11791" y="2220"/>
                    <a:pt x="12376" y="1678"/>
                    <a:pt x="12312" y="1167"/>
                  </a:cubicBezTo>
                  <a:cubicBezTo>
                    <a:pt x="12238" y="667"/>
                    <a:pt x="11536" y="295"/>
                    <a:pt x="10312" y="113"/>
                  </a:cubicBezTo>
                  <a:cubicBezTo>
                    <a:pt x="9793" y="39"/>
                    <a:pt x="9208" y="1"/>
                    <a:pt x="8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5423750" y="3666125"/>
              <a:ext cx="28775" cy="28475"/>
            </a:xfrm>
            <a:custGeom>
              <a:avLst/>
              <a:gdLst/>
              <a:ahLst/>
              <a:cxnLst/>
              <a:rect l="l" t="t" r="r" b="b"/>
              <a:pathLst>
                <a:path w="1151" h="1139" extrusionOk="0">
                  <a:moveTo>
                    <a:pt x="575" y="1"/>
                  </a:moveTo>
                  <a:cubicBezTo>
                    <a:pt x="256" y="1"/>
                    <a:pt x="1" y="256"/>
                    <a:pt x="1" y="564"/>
                  </a:cubicBezTo>
                  <a:cubicBezTo>
                    <a:pt x="1" y="884"/>
                    <a:pt x="256" y="1139"/>
                    <a:pt x="575" y="1139"/>
                  </a:cubicBezTo>
                  <a:cubicBezTo>
                    <a:pt x="884" y="1139"/>
                    <a:pt x="1150" y="884"/>
                    <a:pt x="1150" y="564"/>
                  </a:cubicBezTo>
                  <a:cubicBezTo>
                    <a:pt x="1150" y="256"/>
                    <a:pt x="884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5478825" y="3528325"/>
              <a:ext cx="28500" cy="28750"/>
            </a:xfrm>
            <a:custGeom>
              <a:avLst/>
              <a:gdLst/>
              <a:ahLst/>
              <a:cxnLst/>
              <a:rect l="l" t="t" r="r" b="b"/>
              <a:pathLst>
                <a:path w="1140" h="1150" extrusionOk="0">
                  <a:moveTo>
                    <a:pt x="565" y="0"/>
                  </a:moveTo>
                  <a:cubicBezTo>
                    <a:pt x="256" y="0"/>
                    <a:pt x="1" y="256"/>
                    <a:pt x="1" y="575"/>
                  </a:cubicBezTo>
                  <a:cubicBezTo>
                    <a:pt x="1" y="894"/>
                    <a:pt x="256" y="1150"/>
                    <a:pt x="565" y="1150"/>
                  </a:cubicBezTo>
                  <a:cubicBezTo>
                    <a:pt x="884" y="1150"/>
                    <a:pt x="1139" y="894"/>
                    <a:pt x="1139" y="575"/>
                  </a:cubicBezTo>
                  <a:cubicBezTo>
                    <a:pt x="1139" y="256"/>
                    <a:pt x="884" y="0"/>
                    <a:pt x="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5367875" y="3808450"/>
              <a:ext cx="28525" cy="28500"/>
            </a:xfrm>
            <a:custGeom>
              <a:avLst/>
              <a:gdLst/>
              <a:ahLst/>
              <a:cxnLst/>
              <a:rect l="l" t="t" r="r" b="b"/>
              <a:pathLst>
                <a:path w="1141" h="1140" extrusionOk="0">
                  <a:moveTo>
                    <a:pt x="576" y="1"/>
                  </a:moveTo>
                  <a:cubicBezTo>
                    <a:pt x="256" y="1"/>
                    <a:pt x="1" y="256"/>
                    <a:pt x="1" y="565"/>
                  </a:cubicBezTo>
                  <a:cubicBezTo>
                    <a:pt x="1" y="884"/>
                    <a:pt x="256" y="1140"/>
                    <a:pt x="576" y="1140"/>
                  </a:cubicBezTo>
                  <a:cubicBezTo>
                    <a:pt x="885" y="1140"/>
                    <a:pt x="1140" y="884"/>
                    <a:pt x="1140" y="565"/>
                  </a:cubicBezTo>
                  <a:cubicBezTo>
                    <a:pt x="1140" y="256"/>
                    <a:pt x="885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1" name="Google Shape;581;p34"/>
          <p:cNvSpPr/>
          <p:nvPr/>
        </p:nvSpPr>
        <p:spPr>
          <a:xfrm>
            <a:off x="-1776246" y="4285727"/>
            <a:ext cx="3878097" cy="2976030"/>
          </a:xfrm>
          <a:custGeom>
            <a:avLst/>
            <a:gdLst/>
            <a:ahLst/>
            <a:cxnLst/>
            <a:rect l="l" t="t" r="r" b="b"/>
            <a:pathLst>
              <a:path w="15269" h="11717" extrusionOk="0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4"/>
          <p:cNvSpPr/>
          <p:nvPr/>
        </p:nvSpPr>
        <p:spPr>
          <a:xfrm>
            <a:off x="463879" y="-2436523"/>
            <a:ext cx="3878097" cy="2976030"/>
          </a:xfrm>
          <a:custGeom>
            <a:avLst/>
            <a:gdLst/>
            <a:ahLst/>
            <a:cxnLst/>
            <a:rect l="l" t="t" r="r" b="b"/>
            <a:pathLst>
              <a:path w="15269" h="11717" extrusionOk="0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Bangla"/>
              <a:buNone/>
              <a:defRPr sz="35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Bangla"/>
              <a:buNone/>
              <a:defRPr sz="35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Bangla"/>
              <a:buNone/>
              <a:defRPr sz="35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Bangla"/>
              <a:buNone/>
              <a:defRPr sz="35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Bangla"/>
              <a:buNone/>
              <a:defRPr sz="35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Bangla"/>
              <a:buNone/>
              <a:defRPr sz="35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Bangla"/>
              <a:buNone/>
              <a:defRPr sz="35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Bangla"/>
              <a:buNone/>
              <a:defRPr sz="35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Bangla"/>
              <a:buNone/>
              <a:defRPr sz="35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8" r:id="rId4"/>
    <p:sldLayoutId id="2147483669" r:id="rId5"/>
    <p:sldLayoutId id="2147483670" r:id="rId6"/>
    <p:sldLayoutId id="2147483671" r:id="rId7"/>
    <p:sldLayoutId id="2147483679" r:id="rId8"/>
    <p:sldLayoutId id="214748368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3_D2EE23B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5_89081A9F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6_217C7ADE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7_D748513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8_3362F43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73F95D93-E153-0D2A-AD2F-5307D71EF4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9000"/>
          </a:blip>
          <a:srcRect/>
          <a:stretch/>
        </p:blipFill>
        <p:spPr>
          <a:xfrm>
            <a:off x="-558799" y="0"/>
            <a:ext cx="10011144" cy="5165324"/>
          </a:xfrm>
          <a:prstGeom prst="rect">
            <a:avLst/>
          </a:prstGeom>
        </p:spPr>
      </p:pic>
      <p:sp>
        <p:nvSpPr>
          <p:cNvPr id="3" name="Google Shape;594;p38">
            <a:extLst>
              <a:ext uri="{FF2B5EF4-FFF2-40B4-BE49-F238E27FC236}">
                <a16:creationId xmlns:a16="http://schemas.microsoft.com/office/drawing/2014/main" id="{07A712A9-A44B-4233-8672-856ACF859FBC}"/>
              </a:ext>
            </a:extLst>
          </p:cNvPr>
          <p:cNvSpPr txBox="1">
            <a:spLocks/>
          </p:cNvSpPr>
          <p:nvPr/>
        </p:nvSpPr>
        <p:spPr>
          <a:xfrm>
            <a:off x="1209464" y="2961734"/>
            <a:ext cx="6725072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POOR6 – Riccardo Gobbo, Simone Merlo, Diego Spinosa</a:t>
            </a:r>
          </a:p>
        </p:txBody>
      </p:sp>
      <p:sp>
        <p:nvSpPr>
          <p:cNvPr id="4" name="Google Shape;593;p38">
            <a:extLst>
              <a:ext uri="{FF2B5EF4-FFF2-40B4-BE49-F238E27FC236}">
                <a16:creationId xmlns:a16="http://schemas.microsoft.com/office/drawing/2014/main" id="{F7A18EE2-497A-66CD-638E-DD9332C1087E}"/>
              </a:ext>
            </a:extLst>
          </p:cNvPr>
          <p:cNvSpPr txBox="1">
            <a:spLocks/>
          </p:cNvSpPr>
          <p:nvPr/>
        </p:nvSpPr>
        <p:spPr>
          <a:xfrm>
            <a:off x="773507" y="2267226"/>
            <a:ext cx="7596987" cy="69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Bangla"/>
              <a:buNone/>
              <a:defRPr sz="35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Bangla"/>
              <a:buNone/>
              <a:defRPr sz="35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Bangla"/>
              <a:buNone/>
              <a:defRPr sz="35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Bangla"/>
              <a:buNone/>
              <a:defRPr sz="35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Bangla"/>
              <a:buNone/>
              <a:defRPr sz="35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Bangla"/>
              <a:buNone/>
              <a:defRPr sz="35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Bangla"/>
              <a:buNone/>
              <a:defRPr sz="35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Bangla"/>
              <a:buNone/>
              <a:defRPr sz="35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Bangla"/>
              <a:buNone/>
              <a:defRPr sz="35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9pPr>
          </a:lstStyle>
          <a:p>
            <a:pPr algn="ctr"/>
            <a:r>
              <a:rPr lang="it-IT" sz="5400" b="1" dirty="0">
                <a:solidFill>
                  <a:schemeClr val="tx1"/>
                </a:solidFill>
                <a:latin typeface="Fira Sans Extra Condensed Medium"/>
                <a:sym typeface="Anek Bangla SemiBold"/>
              </a:rPr>
              <a:t>Electric Cars of Washington State</a:t>
            </a:r>
          </a:p>
        </p:txBody>
      </p:sp>
    </p:spTree>
    <p:extLst>
      <p:ext uri="{BB962C8B-B14F-4D97-AF65-F5344CB8AC3E}">
        <p14:creationId xmlns:p14="http://schemas.microsoft.com/office/powerpoint/2010/main" val="358890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1. Query 2</a:t>
            </a:r>
            <a:endParaRPr dirty="0">
              <a:latin typeface="Anek Bangla SemiBold"/>
              <a:ea typeface="Anek Bangla SemiBold"/>
              <a:cs typeface="Anek Bangla SemiBold"/>
              <a:sym typeface="Anek Bangla SemiBold"/>
            </a:endParaRPr>
          </a:p>
        </p:txBody>
      </p:sp>
      <p:sp>
        <p:nvSpPr>
          <p:cNvPr id="669" name="Google Shape;669;p39"/>
          <p:cNvSpPr/>
          <p:nvPr/>
        </p:nvSpPr>
        <p:spPr>
          <a:xfrm flipH="1">
            <a:off x="7255996" y="264059"/>
            <a:ext cx="194921" cy="221304"/>
          </a:xfrm>
          <a:custGeom>
            <a:avLst/>
            <a:gdLst/>
            <a:ahLst/>
            <a:cxnLst/>
            <a:rect l="l" t="t" r="r" b="b"/>
            <a:pathLst>
              <a:path w="4588" h="5209" extrusionOk="0">
                <a:moveTo>
                  <a:pt x="2171" y="1"/>
                </a:moveTo>
                <a:cubicBezTo>
                  <a:pt x="2065" y="607"/>
                  <a:pt x="1937" y="1224"/>
                  <a:pt x="1586" y="1735"/>
                </a:cubicBezTo>
                <a:cubicBezTo>
                  <a:pt x="1246" y="2257"/>
                  <a:pt x="617" y="2619"/>
                  <a:pt x="0" y="2714"/>
                </a:cubicBezTo>
                <a:cubicBezTo>
                  <a:pt x="1246" y="3002"/>
                  <a:pt x="2256" y="3948"/>
                  <a:pt x="2416" y="5204"/>
                </a:cubicBezTo>
                <a:cubicBezTo>
                  <a:pt x="2416" y="5208"/>
                  <a:pt x="2416" y="5209"/>
                  <a:pt x="2417" y="5209"/>
                </a:cubicBezTo>
                <a:cubicBezTo>
                  <a:pt x="2417" y="5209"/>
                  <a:pt x="2420" y="5204"/>
                  <a:pt x="2426" y="5204"/>
                </a:cubicBezTo>
                <a:cubicBezTo>
                  <a:pt x="2459" y="3938"/>
                  <a:pt x="3374" y="2905"/>
                  <a:pt x="4587" y="2491"/>
                </a:cubicBezTo>
                <a:cubicBezTo>
                  <a:pt x="3959" y="2458"/>
                  <a:pt x="3310" y="2160"/>
                  <a:pt x="2916" y="1671"/>
                </a:cubicBezTo>
                <a:cubicBezTo>
                  <a:pt x="2523" y="1203"/>
                  <a:pt x="2331" y="597"/>
                  <a:pt x="21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9"/>
          <p:cNvSpPr/>
          <p:nvPr/>
        </p:nvSpPr>
        <p:spPr>
          <a:xfrm flipH="1">
            <a:off x="720001" y="4253874"/>
            <a:ext cx="194921" cy="221304"/>
          </a:xfrm>
          <a:custGeom>
            <a:avLst/>
            <a:gdLst/>
            <a:ahLst/>
            <a:cxnLst/>
            <a:rect l="l" t="t" r="r" b="b"/>
            <a:pathLst>
              <a:path w="4588" h="5209" extrusionOk="0">
                <a:moveTo>
                  <a:pt x="2171" y="1"/>
                </a:moveTo>
                <a:cubicBezTo>
                  <a:pt x="2065" y="607"/>
                  <a:pt x="1937" y="1224"/>
                  <a:pt x="1586" y="1735"/>
                </a:cubicBezTo>
                <a:cubicBezTo>
                  <a:pt x="1246" y="2257"/>
                  <a:pt x="617" y="2619"/>
                  <a:pt x="0" y="2714"/>
                </a:cubicBezTo>
                <a:cubicBezTo>
                  <a:pt x="1246" y="3002"/>
                  <a:pt x="2256" y="3948"/>
                  <a:pt x="2416" y="5204"/>
                </a:cubicBezTo>
                <a:cubicBezTo>
                  <a:pt x="2416" y="5208"/>
                  <a:pt x="2416" y="5209"/>
                  <a:pt x="2417" y="5209"/>
                </a:cubicBezTo>
                <a:cubicBezTo>
                  <a:pt x="2417" y="5209"/>
                  <a:pt x="2420" y="5204"/>
                  <a:pt x="2426" y="5204"/>
                </a:cubicBezTo>
                <a:cubicBezTo>
                  <a:pt x="2459" y="3938"/>
                  <a:pt x="3374" y="2905"/>
                  <a:pt x="4587" y="2491"/>
                </a:cubicBezTo>
                <a:cubicBezTo>
                  <a:pt x="3959" y="2458"/>
                  <a:pt x="3310" y="2160"/>
                  <a:pt x="2916" y="1671"/>
                </a:cubicBezTo>
                <a:cubicBezTo>
                  <a:pt x="2523" y="1203"/>
                  <a:pt x="2331" y="597"/>
                  <a:pt x="21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9B06BF-2C5D-AFDA-328B-19F3D51AD4A0}"/>
              </a:ext>
            </a:extLst>
          </p:cNvPr>
          <p:cNvSpPr txBox="1"/>
          <p:nvPr/>
        </p:nvSpPr>
        <p:spPr>
          <a:xfrm>
            <a:off x="720001" y="1278672"/>
            <a:ext cx="7872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How many EV cars are registered for each production year?</a:t>
            </a:r>
          </a:p>
          <a:p>
            <a:endParaRPr lang="en-GB" sz="1600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/>
              <a:t>Indicator of EV adoption through time.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6D4E479-BB62-DAD4-98D4-F567439A12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972" r="44778"/>
          <a:stretch/>
        </p:blipFill>
        <p:spPr>
          <a:xfrm>
            <a:off x="662940" y="2364811"/>
            <a:ext cx="2941320" cy="97480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C2C6322-84A5-B78B-175B-90B1C3E4F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7520" y="2217913"/>
            <a:ext cx="4258950" cy="1962388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B9A42EBD-A43D-6604-D28D-37DC641B447A}"/>
              </a:ext>
            </a:extLst>
          </p:cNvPr>
          <p:cNvSpPr/>
          <p:nvPr/>
        </p:nvSpPr>
        <p:spPr>
          <a:xfrm>
            <a:off x="-135461" y="1138631"/>
            <a:ext cx="860715" cy="616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CF5C37B-A07D-D5C7-7312-E9423E80C88B}"/>
              </a:ext>
            </a:extLst>
          </p:cNvPr>
          <p:cNvSpPr/>
          <p:nvPr/>
        </p:nvSpPr>
        <p:spPr>
          <a:xfrm>
            <a:off x="8122997" y="4288545"/>
            <a:ext cx="1146945" cy="952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119A64F-3227-5858-183B-87DCEFDD75EA}"/>
              </a:ext>
            </a:extLst>
          </p:cNvPr>
          <p:cNvSpPr/>
          <p:nvPr/>
        </p:nvSpPr>
        <p:spPr>
          <a:xfrm>
            <a:off x="146527" y="3606026"/>
            <a:ext cx="1146945" cy="952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D9E0DBF-B8A5-0C3A-6F98-BDC3E1C46E05}"/>
              </a:ext>
            </a:extLst>
          </p:cNvPr>
          <p:cNvSpPr/>
          <p:nvPr/>
        </p:nvSpPr>
        <p:spPr>
          <a:xfrm>
            <a:off x="6730647" y="126436"/>
            <a:ext cx="1146945" cy="952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37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b="0" dirty="0"/>
              <a:t>. Query 4</a:t>
            </a:r>
            <a:endParaRPr dirty="0">
              <a:latin typeface="Anek Bangla SemiBold"/>
              <a:ea typeface="Anek Bangla SemiBold"/>
              <a:cs typeface="Anek Bangla SemiBold"/>
              <a:sym typeface="Anek Bangla SemiBold"/>
            </a:endParaRPr>
          </a:p>
        </p:txBody>
      </p:sp>
      <p:sp>
        <p:nvSpPr>
          <p:cNvPr id="669" name="Google Shape;669;p39"/>
          <p:cNvSpPr/>
          <p:nvPr/>
        </p:nvSpPr>
        <p:spPr>
          <a:xfrm flipH="1">
            <a:off x="7255996" y="264059"/>
            <a:ext cx="194921" cy="221304"/>
          </a:xfrm>
          <a:custGeom>
            <a:avLst/>
            <a:gdLst/>
            <a:ahLst/>
            <a:cxnLst/>
            <a:rect l="l" t="t" r="r" b="b"/>
            <a:pathLst>
              <a:path w="4588" h="5209" extrusionOk="0">
                <a:moveTo>
                  <a:pt x="2171" y="1"/>
                </a:moveTo>
                <a:cubicBezTo>
                  <a:pt x="2065" y="607"/>
                  <a:pt x="1937" y="1224"/>
                  <a:pt x="1586" y="1735"/>
                </a:cubicBezTo>
                <a:cubicBezTo>
                  <a:pt x="1246" y="2257"/>
                  <a:pt x="617" y="2619"/>
                  <a:pt x="0" y="2714"/>
                </a:cubicBezTo>
                <a:cubicBezTo>
                  <a:pt x="1246" y="3002"/>
                  <a:pt x="2256" y="3948"/>
                  <a:pt x="2416" y="5204"/>
                </a:cubicBezTo>
                <a:cubicBezTo>
                  <a:pt x="2416" y="5208"/>
                  <a:pt x="2416" y="5209"/>
                  <a:pt x="2417" y="5209"/>
                </a:cubicBezTo>
                <a:cubicBezTo>
                  <a:pt x="2417" y="5209"/>
                  <a:pt x="2420" y="5204"/>
                  <a:pt x="2426" y="5204"/>
                </a:cubicBezTo>
                <a:cubicBezTo>
                  <a:pt x="2459" y="3938"/>
                  <a:pt x="3374" y="2905"/>
                  <a:pt x="4587" y="2491"/>
                </a:cubicBezTo>
                <a:cubicBezTo>
                  <a:pt x="3959" y="2458"/>
                  <a:pt x="3310" y="2160"/>
                  <a:pt x="2916" y="1671"/>
                </a:cubicBezTo>
                <a:cubicBezTo>
                  <a:pt x="2523" y="1203"/>
                  <a:pt x="2331" y="597"/>
                  <a:pt x="21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9"/>
          <p:cNvSpPr/>
          <p:nvPr/>
        </p:nvSpPr>
        <p:spPr>
          <a:xfrm flipH="1">
            <a:off x="720001" y="4253874"/>
            <a:ext cx="194921" cy="221304"/>
          </a:xfrm>
          <a:custGeom>
            <a:avLst/>
            <a:gdLst/>
            <a:ahLst/>
            <a:cxnLst/>
            <a:rect l="l" t="t" r="r" b="b"/>
            <a:pathLst>
              <a:path w="4588" h="5209" extrusionOk="0">
                <a:moveTo>
                  <a:pt x="2171" y="1"/>
                </a:moveTo>
                <a:cubicBezTo>
                  <a:pt x="2065" y="607"/>
                  <a:pt x="1937" y="1224"/>
                  <a:pt x="1586" y="1735"/>
                </a:cubicBezTo>
                <a:cubicBezTo>
                  <a:pt x="1246" y="2257"/>
                  <a:pt x="617" y="2619"/>
                  <a:pt x="0" y="2714"/>
                </a:cubicBezTo>
                <a:cubicBezTo>
                  <a:pt x="1246" y="3002"/>
                  <a:pt x="2256" y="3948"/>
                  <a:pt x="2416" y="5204"/>
                </a:cubicBezTo>
                <a:cubicBezTo>
                  <a:pt x="2416" y="5208"/>
                  <a:pt x="2416" y="5209"/>
                  <a:pt x="2417" y="5209"/>
                </a:cubicBezTo>
                <a:cubicBezTo>
                  <a:pt x="2417" y="5209"/>
                  <a:pt x="2420" y="5204"/>
                  <a:pt x="2426" y="5204"/>
                </a:cubicBezTo>
                <a:cubicBezTo>
                  <a:pt x="2459" y="3938"/>
                  <a:pt x="3374" y="2905"/>
                  <a:pt x="4587" y="2491"/>
                </a:cubicBezTo>
                <a:cubicBezTo>
                  <a:pt x="3959" y="2458"/>
                  <a:pt x="3310" y="2160"/>
                  <a:pt x="2916" y="1671"/>
                </a:cubicBezTo>
                <a:cubicBezTo>
                  <a:pt x="2523" y="1203"/>
                  <a:pt x="2331" y="597"/>
                  <a:pt x="21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9B06BF-2C5D-AFDA-328B-19F3D51AD4A0}"/>
              </a:ext>
            </a:extLst>
          </p:cNvPr>
          <p:cNvSpPr txBox="1"/>
          <p:nvPr/>
        </p:nvSpPr>
        <p:spPr>
          <a:xfrm>
            <a:off x="720001" y="1278672"/>
            <a:ext cx="78725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What is the mean AGI and charging stations amount/type for each city?</a:t>
            </a:r>
          </a:p>
          <a:p>
            <a:endParaRPr lang="en-GB" sz="1600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/>
              <a:t>Highlights the eventual correlation between wealth and charging station density/type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6D4E479-BB62-DAD4-98D4-F567439A12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972" r="44778"/>
          <a:stretch/>
        </p:blipFill>
        <p:spPr>
          <a:xfrm>
            <a:off x="662940" y="2364811"/>
            <a:ext cx="2941320" cy="97480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C2C6322-84A5-B78B-175B-90B1C3E4F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7520" y="2217913"/>
            <a:ext cx="4258950" cy="19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0969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3. Query 5</a:t>
            </a:r>
            <a:endParaRPr dirty="0">
              <a:latin typeface="Anek Bangla SemiBold"/>
              <a:ea typeface="Anek Bangla SemiBold"/>
              <a:cs typeface="Anek Bangla SemiBold"/>
              <a:sym typeface="Anek Bangla SemiBold"/>
            </a:endParaRPr>
          </a:p>
        </p:txBody>
      </p:sp>
      <p:sp>
        <p:nvSpPr>
          <p:cNvPr id="669" name="Google Shape;669;p39"/>
          <p:cNvSpPr/>
          <p:nvPr/>
        </p:nvSpPr>
        <p:spPr>
          <a:xfrm flipH="1">
            <a:off x="7255996" y="264059"/>
            <a:ext cx="194921" cy="221304"/>
          </a:xfrm>
          <a:custGeom>
            <a:avLst/>
            <a:gdLst/>
            <a:ahLst/>
            <a:cxnLst/>
            <a:rect l="l" t="t" r="r" b="b"/>
            <a:pathLst>
              <a:path w="4588" h="5209" extrusionOk="0">
                <a:moveTo>
                  <a:pt x="2171" y="1"/>
                </a:moveTo>
                <a:cubicBezTo>
                  <a:pt x="2065" y="607"/>
                  <a:pt x="1937" y="1224"/>
                  <a:pt x="1586" y="1735"/>
                </a:cubicBezTo>
                <a:cubicBezTo>
                  <a:pt x="1246" y="2257"/>
                  <a:pt x="617" y="2619"/>
                  <a:pt x="0" y="2714"/>
                </a:cubicBezTo>
                <a:cubicBezTo>
                  <a:pt x="1246" y="3002"/>
                  <a:pt x="2256" y="3948"/>
                  <a:pt x="2416" y="5204"/>
                </a:cubicBezTo>
                <a:cubicBezTo>
                  <a:pt x="2416" y="5208"/>
                  <a:pt x="2416" y="5209"/>
                  <a:pt x="2417" y="5209"/>
                </a:cubicBezTo>
                <a:cubicBezTo>
                  <a:pt x="2417" y="5209"/>
                  <a:pt x="2420" y="5204"/>
                  <a:pt x="2426" y="5204"/>
                </a:cubicBezTo>
                <a:cubicBezTo>
                  <a:pt x="2459" y="3938"/>
                  <a:pt x="3374" y="2905"/>
                  <a:pt x="4587" y="2491"/>
                </a:cubicBezTo>
                <a:cubicBezTo>
                  <a:pt x="3959" y="2458"/>
                  <a:pt x="3310" y="2160"/>
                  <a:pt x="2916" y="1671"/>
                </a:cubicBezTo>
                <a:cubicBezTo>
                  <a:pt x="2523" y="1203"/>
                  <a:pt x="2331" y="597"/>
                  <a:pt x="21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9"/>
          <p:cNvSpPr/>
          <p:nvPr/>
        </p:nvSpPr>
        <p:spPr>
          <a:xfrm flipH="1">
            <a:off x="720001" y="4253874"/>
            <a:ext cx="194921" cy="221304"/>
          </a:xfrm>
          <a:custGeom>
            <a:avLst/>
            <a:gdLst/>
            <a:ahLst/>
            <a:cxnLst/>
            <a:rect l="l" t="t" r="r" b="b"/>
            <a:pathLst>
              <a:path w="4588" h="5209" extrusionOk="0">
                <a:moveTo>
                  <a:pt x="2171" y="1"/>
                </a:moveTo>
                <a:cubicBezTo>
                  <a:pt x="2065" y="607"/>
                  <a:pt x="1937" y="1224"/>
                  <a:pt x="1586" y="1735"/>
                </a:cubicBezTo>
                <a:cubicBezTo>
                  <a:pt x="1246" y="2257"/>
                  <a:pt x="617" y="2619"/>
                  <a:pt x="0" y="2714"/>
                </a:cubicBezTo>
                <a:cubicBezTo>
                  <a:pt x="1246" y="3002"/>
                  <a:pt x="2256" y="3948"/>
                  <a:pt x="2416" y="5204"/>
                </a:cubicBezTo>
                <a:cubicBezTo>
                  <a:pt x="2416" y="5208"/>
                  <a:pt x="2416" y="5209"/>
                  <a:pt x="2417" y="5209"/>
                </a:cubicBezTo>
                <a:cubicBezTo>
                  <a:pt x="2417" y="5209"/>
                  <a:pt x="2420" y="5204"/>
                  <a:pt x="2426" y="5204"/>
                </a:cubicBezTo>
                <a:cubicBezTo>
                  <a:pt x="2459" y="3938"/>
                  <a:pt x="3374" y="2905"/>
                  <a:pt x="4587" y="2491"/>
                </a:cubicBezTo>
                <a:cubicBezTo>
                  <a:pt x="3959" y="2458"/>
                  <a:pt x="3310" y="2160"/>
                  <a:pt x="2916" y="1671"/>
                </a:cubicBezTo>
                <a:cubicBezTo>
                  <a:pt x="2523" y="1203"/>
                  <a:pt x="2331" y="597"/>
                  <a:pt x="21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9B06BF-2C5D-AFDA-328B-19F3D51AD4A0}"/>
              </a:ext>
            </a:extLst>
          </p:cNvPr>
          <p:cNvSpPr txBox="1"/>
          <p:nvPr/>
        </p:nvSpPr>
        <p:spPr>
          <a:xfrm>
            <a:off x="720001" y="1278672"/>
            <a:ext cx="78725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What is the car count and the charging station count for each county?</a:t>
            </a:r>
          </a:p>
          <a:p>
            <a:endParaRPr lang="en-GB" sz="1600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/>
              <a:t>Highlights the eventual correlation between car density and charging station density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6D4E479-BB62-DAD4-98D4-F567439A12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972" r="44778"/>
          <a:stretch/>
        </p:blipFill>
        <p:spPr>
          <a:xfrm>
            <a:off x="662940" y="2364811"/>
            <a:ext cx="2941320" cy="97480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C2C6322-84A5-B78B-175B-90B1C3E4F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7520" y="2217913"/>
            <a:ext cx="4258950" cy="19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0604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r>
              <a:rPr lang="en" b="0" dirty="0"/>
              <a:t>. Query 7</a:t>
            </a:r>
            <a:endParaRPr dirty="0">
              <a:latin typeface="Anek Bangla SemiBold"/>
              <a:ea typeface="Anek Bangla SemiBold"/>
              <a:cs typeface="Anek Bangla SemiBold"/>
              <a:sym typeface="Anek Bangla SemiBold"/>
            </a:endParaRPr>
          </a:p>
        </p:txBody>
      </p:sp>
      <p:sp>
        <p:nvSpPr>
          <p:cNvPr id="669" name="Google Shape;669;p39"/>
          <p:cNvSpPr/>
          <p:nvPr/>
        </p:nvSpPr>
        <p:spPr>
          <a:xfrm flipH="1">
            <a:off x="7255996" y="264059"/>
            <a:ext cx="194921" cy="221304"/>
          </a:xfrm>
          <a:custGeom>
            <a:avLst/>
            <a:gdLst/>
            <a:ahLst/>
            <a:cxnLst/>
            <a:rect l="l" t="t" r="r" b="b"/>
            <a:pathLst>
              <a:path w="4588" h="5209" extrusionOk="0">
                <a:moveTo>
                  <a:pt x="2171" y="1"/>
                </a:moveTo>
                <a:cubicBezTo>
                  <a:pt x="2065" y="607"/>
                  <a:pt x="1937" y="1224"/>
                  <a:pt x="1586" y="1735"/>
                </a:cubicBezTo>
                <a:cubicBezTo>
                  <a:pt x="1246" y="2257"/>
                  <a:pt x="617" y="2619"/>
                  <a:pt x="0" y="2714"/>
                </a:cubicBezTo>
                <a:cubicBezTo>
                  <a:pt x="1246" y="3002"/>
                  <a:pt x="2256" y="3948"/>
                  <a:pt x="2416" y="5204"/>
                </a:cubicBezTo>
                <a:cubicBezTo>
                  <a:pt x="2416" y="5208"/>
                  <a:pt x="2416" y="5209"/>
                  <a:pt x="2417" y="5209"/>
                </a:cubicBezTo>
                <a:cubicBezTo>
                  <a:pt x="2417" y="5209"/>
                  <a:pt x="2420" y="5204"/>
                  <a:pt x="2426" y="5204"/>
                </a:cubicBezTo>
                <a:cubicBezTo>
                  <a:pt x="2459" y="3938"/>
                  <a:pt x="3374" y="2905"/>
                  <a:pt x="4587" y="2491"/>
                </a:cubicBezTo>
                <a:cubicBezTo>
                  <a:pt x="3959" y="2458"/>
                  <a:pt x="3310" y="2160"/>
                  <a:pt x="2916" y="1671"/>
                </a:cubicBezTo>
                <a:cubicBezTo>
                  <a:pt x="2523" y="1203"/>
                  <a:pt x="2331" y="597"/>
                  <a:pt x="21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9"/>
          <p:cNvSpPr/>
          <p:nvPr/>
        </p:nvSpPr>
        <p:spPr>
          <a:xfrm flipH="1">
            <a:off x="720001" y="4253874"/>
            <a:ext cx="194921" cy="221304"/>
          </a:xfrm>
          <a:custGeom>
            <a:avLst/>
            <a:gdLst/>
            <a:ahLst/>
            <a:cxnLst/>
            <a:rect l="l" t="t" r="r" b="b"/>
            <a:pathLst>
              <a:path w="4588" h="5209" extrusionOk="0">
                <a:moveTo>
                  <a:pt x="2171" y="1"/>
                </a:moveTo>
                <a:cubicBezTo>
                  <a:pt x="2065" y="607"/>
                  <a:pt x="1937" y="1224"/>
                  <a:pt x="1586" y="1735"/>
                </a:cubicBezTo>
                <a:cubicBezTo>
                  <a:pt x="1246" y="2257"/>
                  <a:pt x="617" y="2619"/>
                  <a:pt x="0" y="2714"/>
                </a:cubicBezTo>
                <a:cubicBezTo>
                  <a:pt x="1246" y="3002"/>
                  <a:pt x="2256" y="3948"/>
                  <a:pt x="2416" y="5204"/>
                </a:cubicBezTo>
                <a:cubicBezTo>
                  <a:pt x="2416" y="5208"/>
                  <a:pt x="2416" y="5209"/>
                  <a:pt x="2417" y="5209"/>
                </a:cubicBezTo>
                <a:cubicBezTo>
                  <a:pt x="2417" y="5209"/>
                  <a:pt x="2420" y="5204"/>
                  <a:pt x="2426" y="5204"/>
                </a:cubicBezTo>
                <a:cubicBezTo>
                  <a:pt x="2459" y="3938"/>
                  <a:pt x="3374" y="2905"/>
                  <a:pt x="4587" y="2491"/>
                </a:cubicBezTo>
                <a:cubicBezTo>
                  <a:pt x="3959" y="2458"/>
                  <a:pt x="3310" y="2160"/>
                  <a:pt x="2916" y="1671"/>
                </a:cubicBezTo>
                <a:cubicBezTo>
                  <a:pt x="2523" y="1203"/>
                  <a:pt x="2331" y="597"/>
                  <a:pt x="21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9B06BF-2C5D-AFDA-328B-19F3D51AD4A0}"/>
              </a:ext>
            </a:extLst>
          </p:cNvPr>
          <p:cNvSpPr txBox="1"/>
          <p:nvPr/>
        </p:nvSpPr>
        <p:spPr>
          <a:xfrm>
            <a:off x="720001" y="1278672"/>
            <a:ext cx="78725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What is the clean and non-clean car count for each production year?</a:t>
            </a:r>
          </a:p>
          <a:p>
            <a:endParaRPr lang="en-GB" sz="1600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/>
              <a:t>Highlights how the amount of clear and non-clean registered vehicles varied over time and their proportion.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6D4E479-BB62-DAD4-98D4-F567439A12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972" r="44778"/>
          <a:stretch/>
        </p:blipFill>
        <p:spPr>
          <a:xfrm>
            <a:off x="662940" y="2364811"/>
            <a:ext cx="2941320" cy="97480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C2C6322-84A5-B78B-175B-90B1C3E4F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7520" y="2217913"/>
            <a:ext cx="4258950" cy="19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4081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5. Query 10</a:t>
            </a:r>
            <a:endParaRPr dirty="0">
              <a:latin typeface="Anek Bangla SemiBold"/>
              <a:ea typeface="Anek Bangla SemiBold"/>
              <a:cs typeface="Anek Bangla SemiBold"/>
              <a:sym typeface="Anek Bangla SemiBold"/>
            </a:endParaRPr>
          </a:p>
        </p:txBody>
      </p:sp>
      <p:sp>
        <p:nvSpPr>
          <p:cNvPr id="669" name="Google Shape;669;p39"/>
          <p:cNvSpPr/>
          <p:nvPr/>
        </p:nvSpPr>
        <p:spPr>
          <a:xfrm flipH="1">
            <a:off x="7255996" y="264059"/>
            <a:ext cx="194921" cy="221304"/>
          </a:xfrm>
          <a:custGeom>
            <a:avLst/>
            <a:gdLst/>
            <a:ahLst/>
            <a:cxnLst/>
            <a:rect l="l" t="t" r="r" b="b"/>
            <a:pathLst>
              <a:path w="4588" h="5209" extrusionOk="0">
                <a:moveTo>
                  <a:pt x="2171" y="1"/>
                </a:moveTo>
                <a:cubicBezTo>
                  <a:pt x="2065" y="607"/>
                  <a:pt x="1937" y="1224"/>
                  <a:pt x="1586" y="1735"/>
                </a:cubicBezTo>
                <a:cubicBezTo>
                  <a:pt x="1246" y="2257"/>
                  <a:pt x="617" y="2619"/>
                  <a:pt x="0" y="2714"/>
                </a:cubicBezTo>
                <a:cubicBezTo>
                  <a:pt x="1246" y="3002"/>
                  <a:pt x="2256" y="3948"/>
                  <a:pt x="2416" y="5204"/>
                </a:cubicBezTo>
                <a:cubicBezTo>
                  <a:pt x="2416" y="5208"/>
                  <a:pt x="2416" y="5209"/>
                  <a:pt x="2417" y="5209"/>
                </a:cubicBezTo>
                <a:cubicBezTo>
                  <a:pt x="2417" y="5209"/>
                  <a:pt x="2420" y="5204"/>
                  <a:pt x="2426" y="5204"/>
                </a:cubicBezTo>
                <a:cubicBezTo>
                  <a:pt x="2459" y="3938"/>
                  <a:pt x="3374" y="2905"/>
                  <a:pt x="4587" y="2491"/>
                </a:cubicBezTo>
                <a:cubicBezTo>
                  <a:pt x="3959" y="2458"/>
                  <a:pt x="3310" y="2160"/>
                  <a:pt x="2916" y="1671"/>
                </a:cubicBezTo>
                <a:cubicBezTo>
                  <a:pt x="2523" y="1203"/>
                  <a:pt x="2331" y="597"/>
                  <a:pt x="21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9"/>
          <p:cNvSpPr/>
          <p:nvPr/>
        </p:nvSpPr>
        <p:spPr>
          <a:xfrm flipH="1">
            <a:off x="720001" y="4253874"/>
            <a:ext cx="194921" cy="221304"/>
          </a:xfrm>
          <a:custGeom>
            <a:avLst/>
            <a:gdLst/>
            <a:ahLst/>
            <a:cxnLst/>
            <a:rect l="l" t="t" r="r" b="b"/>
            <a:pathLst>
              <a:path w="4588" h="5209" extrusionOk="0">
                <a:moveTo>
                  <a:pt x="2171" y="1"/>
                </a:moveTo>
                <a:cubicBezTo>
                  <a:pt x="2065" y="607"/>
                  <a:pt x="1937" y="1224"/>
                  <a:pt x="1586" y="1735"/>
                </a:cubicBezTo>
                <a:cubicBezTo>
                  <a:pt x="1246" y="2257"/>
                  <a:pt x="617" y="2619"/>
                  <a:pt x="0" y="2714"/>
                </a:cubicBezTo>
                <a:cubicBezTo>
                  <a:pt x="1246" y="3002"/>
                  <a:pt x="2256" y="3948"/>
                  <a:pt x="2416" y="5204"/>
                </a:cubicBezTo>
                <a:cubicBezTo>
                  <a:pt x="2416" y="5208"/>
                  <a:pt x="2416" y="5209"/>
                  <a:pt x="2417" y="5209"/>
                </a:cubicBezTo>
                <a:cubicBezTo>
                  <a:pt x="2417" y="5209"/>
                  <a:pt x="2420" y="5204"/>
                  <a:pt x="2426" y="5204"/>
                </a:cubicBezTo>
                <a:cubicBezTo>
                  <a:pt x="2459" y="3938"/>
                  <a:pt x="3374" y="2905"/>
                  <a:pt x="4587" y="2491"/>
                </a:cubicBezTo>
                <a:cubicBezTo>
                  <a:pt x="3959" y="2458"/>
                  <a:pt x="3310" y="2160"/>
                  <a:pt x="2916" y="1671"/>
                </a:cubicBezTo>
                <a:cubicBezTo>
                  <a:pt x="2523" y="1203"/>
                  <a:pt x="2331" y="597"/>
                  <a:pt x="21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9B06BF-2C5D-AFDA-328B-19F3D51AD4A0}"/>
              </a:ext>
            </a:extLst>
          </p:cNvPr>
          <p:cNvSpPr txBox="1"/>
          <p:nvPr/>
        </p:nvSpPr>
        <p:spPr>
          <a:xfrm>
            <a:off x="720001" y="1278672"/>
            <a:ext cx="7872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What is the average PHEV range and average AGI for each county?</a:t>
            </a:r>
          </a:p>
          <a:p>
            <a:endParaRPr lang="en-GB" sz="1600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/>
              <a:t>Do, on average, richer regions buy longer-range hybrid vehicles?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6D4E479-BB62-DAD4-98D4-F567439A12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972" r="44778"/>
          <a:stretch/>
        </p:blipFill>
        <p:spPr>
          <a:xfrm>
            <a:off x="662940" y="2364811"/>
            <a:ext cx="2941320" cy="97480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C2C6322-84A5-B78B-175B-90B1C3E4F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7520" y="2217913"/>
            <a:ext cx="4258950" cy="19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230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D965A5-A902-3AED-F024-4834FE1A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KG Applications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978B4C-98DD-0A23-0825-F5E8102A0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536" y="2159927"/>
            <a:ext cx="4137336" cy="717100"/>
          </a:xfrm>
        </p:spPr>
        <p:txBody>
          <a:bodyPr/>
          <a:lstStyle/>
          <a:p>
            <a:pPr marL="139700" indent="0">
              <a:buNone/>
            </a:pPr>
            <a:r>
              <a:rPr lang="it-IT" sz="1600" dirty="0"/>
              <a:t>Car </a:t>
            </a:r>
            <a:r>
              <a:rPr lang="it-IT" sz="1600" dirty="0" err="1"/>
              <a:t>number-wealth</a:t>
            </a:r>
            <a:r>
              <a:rPr lang="it-IT" sz="1600" dirty="0"/>
              <a:t> </a:t>
            </a:r>
            <a:r>
              <a:rPr lang="it-IT" sz="1600" dirty="0" err="1"/>
              <a:t>correlation</a:t>
            </a:r>
            <a:endParaRPr lang="it-IT" sz="1600" dirty="0"/>
          </a:p>
          <a:p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income</a:t>
            </a:r>
            <a:r>
              <a:rPr lang="it-IT" sz="1400" dirty="0"/>
              <a:t> a </a:t>
            </a:r>
            <a:r>
              <a:rPr lang="it-IT" sz="1400" dirty="0" err="1"/>
              <a:t>limit</a:t>
            </a:r>
            <a:r>
              <a:rPr lang="it-IT" sz="1400" dirty="0"/>
              <a:t> to EV </a:t>
            </a:r>
            <a:r>
              <a:rPr lang="it-IT" sz="1400" dirty="0" err="1"/>
              <a:t>popularity</a:t>
            </a:r>
            <a:r>
              <a:rPr lang="it-IT" sz="1400" dirty="0"/>
              <a:t>?</a:t>
            </a:r>
          </a:p>
        </p:txBody>
      </p:sp>
      <p:grpSp>
        <p:nvGrpSpPr>
          <p:cNvPr id="42" name="Google Shape;11628;p88">
            <a:extLst>
              <a:ext uri="{FF2B5EF4-FFF2-40B4-BE49-F238E27FC236}">
                <a16:creationId xmlns:a16="http://schemas.microsoft.com/office/drawing/2014/main" id="{312E884D-8226-D7CB-6FDE-354A79B70386}"/>
              </a:ext>
            </a:extLst>
          </p:cNvPr>
          <p:cNvGrpSpPr/>
          <p:nvPr/>
        </p:nvGrpSpPr>
        <p:grpSpPr>
          <a:xfrm>
            <a:off x="1087004" y="3748562"/>
            <a:ext cx="349052" cy="313055"/>
            <a:chOff x="5778676" y="3826972"/>
            <a:chExt cx="349052" cy="313055"/>
          </a:xfrm>
          <a:solidFill>
            <a:schemeClr val="bg1"/>
          </a:solidFill>
        </p:grpSpPr>
        <p:sp>
          <p:nvSpPr>
            <p:cNvPr id="43" name="Google Shape;11629;p88">
              <a:extLst>
                <a:ext uri="{FF2B5EF4-FFF2-40B4-BE49-F238E27FC236}">
                  <a16:creationId xmlns:a16="http://schemas.microsoft.com/office/drawing/2014/main" id="{D20E5235-AC5E-D4CF-5BE1-4D49EF1B6CE3}"/>
                </a:ext>
              </a:extLst>
            </p:cNvPr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630;p88">
              <a:extLst>
                <a:ext uri="{FF2B5EF4-FFF2-40B4-BE49-F238E27FC236}">
                  <a16:creationId xmlns:a16="http://schemas.microsoft.com/office/drawing/2014/main" id="{5CEFC8C8-0BEA-376C-8E52-A396B22EE39B}"/>
                </a:ext>
              </a:extLst>
            </p:cNvPr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631;p88">
              <a:extLst>
                <a:ext uri="{FF2B5EF4-FFF2-40B4-BE49-F238E27FC236}">
                  <a16:creationId xmlns:a16="http://schemas.microsoft.com/office/drawing/2014/main" id="{EF46BABD-A6F0-6574-871D-0838C60B9890}"/>
                </a:ext>
              </a:extLst>
            </p:cNvPr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632;p88">
              <a:extLst>
                <a:ext uri="{FF2B5EF4-FFF2-40B4-BE49-F238E27FC236}">
                  <a16:creationId xmlns:a16="http://schemas.microsoft.com/office/drawing/2014/main" id="{EF2D138B-5AB2-435B-293F-D8E321282BC5}"/>
                </a:ext>
              </a:extLst>
            </p:cNvPr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633;p88">
              <a:extLst>
                <a:ext uri="{FF2B5EF4-FFF2-40B4-BE49-F238E27FC236}">
                  <a16:creationId xmlns:a16="http://schemas.microsoft.com/office/drawing/2014/main" id="{07023F99-3BF4-0251-CD2F-E11CC3FA41D1}"/>
                </a:ext>
              </a:extLst>
            </p:cNvPr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925;p47">
            <a:extLst>
              <a:ext uri="{FF2B5EF4-FFF2-40B4-BE49-F238E27FC236}">
                <a16:creationId xmlns:a16="http://schemas.microsoft.com/office/drawing/2014/main" id="{DCA6484C-BD8F-B58A-D19C-62215E7AEA19}"/>
              </a:ext>
            </a:extLst>
          </p:cNvPr>
          <p:cNvSpPr/>
          <p:nvPr/>
        </p:nvSpPr>
        <p:spPr>
          <a:xfrm flipH="1">
            <a:off x="3984789" y="1448054"/>
            <a:ext cx="778251" cy="778126"/>
          </a:xfrm>
          <a:custGeom>
            <a:avLst/>
            <a:gdLst/>
            <a:ahLst/>
            <a:cxnLst/>
            <a:rect l="l" t="t" r="r" b="b"/>
            <a:pathLst>
              <a:path w="24988" h="24988" extrusionOk="0">
                <a:moveTo>
                  <a:pt x="12494" y="0"/>
                </a:moveTo>
                <a:cubicBezTo>
                  <a:pt x="5598" y="0"/>
                  <a:pt x="1" y="5598"/>
                  <a:pt x="1" y="12494"/>
                </a:cubicBezTo>
                <a:cubicBezTo>
                  <a:pt x="1" y="19390"/>
                  <a:pt x="5598" y="24987"/>
                  <a:pt x="12494" y="24987"/>
                </a:cubicBezTo>
                <a:cubicBezTo>
                  <a:pt x="19390" y="24987"/>
                  <a:pt x="24988" y="19390"/>
                  <a:pt x="24988" y="12494"/>
                </a:cubicBezTo>
                <a:cubicBezTo>
                  <a:pt x="24988" y="5598"/>
                  <a:pt x="19390" y="0"/>
                  <a:pt x="124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926;p47">
            <a:extLst>
              <a:ext uri="{FF2B5EF4-FFF2-40B4-BE49-F238E27FC236}">
                <a16:creationId xmlns:a16="http://schemas.microsoft.com/office/drawing/2014/main" id="{03B33C53-30D9-D838-A6CF-8E56BCDE4F7C}"/>
              </a:ext>
            </a:extLst>
          </p:cNvPr>
          <p:cNvSpPr/>
          <p:nvPr/>
        </p:nvSpPr>
        <p:spPr>
          <a:xfrm flipH="1">
            <a:off x="1973837" y="3358076"/>
            <a:ext cx="778251" cy="778126"/>
          </a:xfrm>
          <a:custGeom>
            <a:avLst/>
            <a:gdLst/>
            <a:ahLst/>
            <a:cxnLst/>
            <a:rect l="l" t="t" r="r" b="b"/>
            <a:pathLst>
              <a:path w="24988" h="24988" extrusionOk="0">
                <a:moveTo>
                  <a:pt x="12494" y="0"/>
                </a:moveTo>
                <a:cubicBezTo>
                  <a:pt x="5598" y="0"/>
                  <a:pt x="1" y="5598"/>
                  <a:pt x="1" y="12494"/>
                </a:cubicBezTo>
                <a:cubicBezTo>
                  <a:pt x="1" y="19390"/>
                  <a:pt x="5598" y="24987"/>
                  <a:pt x="12494" y="24987"/>
                </a:cubicBezTo>
                <a:cubicBezTo>
                  <a:pt x="19390" y="24987"/>
                  <a:pt x="24988" y="19390"/>
                  <a:pt x="24988" y="12494"/>
                </a:cubicBezTo>
                <a:cubicBezTo>
                  <a:pt x="24988" y="5598"/>
                  <a:pt x="19390" y="0"/>
                  <a:pt x="124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928;p47">
            <a:extLst>
              <a:ext uri="{FF2B5EF4-FFF2-40B4-BE49-F238E27FC236}">
                <a16:creationId xmlns:a16="http://schemas.microsoft.com/office/drawing/2014/main" id="{C8CB651A-1B78-632A-95AD-E015C6065F24}"/>
              </a:ext>
            </a:extLst>
          </p:cNvPr>
          <p:cNvSpPr/>
          <p:nvPr/>
        </p:nvSpPr>
        <p:spPr>
          <a:xfrm flipH="1">
            <a:off x="5995741" y="3358076"/>
            <a:ext cx="778251" cy="778126"/>
          </a:xfrm>
          <a:custGeom>
            <a:avLst/>
            <a:gdLst/>
            <a:ahLst/>
            <a:cxnLst/>
            <a:rect l="l" t="t" r="r" b="b"/>
            <a:pathLst>
              <a:path w="24988" h="24988" extrusionOk="0">
                <a:moveTo>
                  <a:pt x="12494" y="0"/>
                </a:moveTo>
                <a:cubicBezTo>
                  <a:pt x="5598" y="0"/>
                  <a:pt x="1" y="5598"/>
                  <a:pt x="1" y="12494"/>
                </a:cubicBezTo>
                <a:cubicBezTo>
                  <a:pt x="1" y="19390"/>
                  <a:pt x="5598" y="24987"/>
                  <a:pt x="12494" y="24987"/>
                </a:cubicBezTo>
                <a:cubicBezTo>
                  <a:pt x="19390" y="24987"/>
                  <a:pt x="24988" y="19390"/>
                  <a:pt x="24988" y="12494"/>
                </a:cubicBezTo>
                <a:cubicBezTo>
                  <a:pt x="24988" y="5598"/>
                  <a:pt x="19390" y="0"/>
                  <a:pt x="124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10406;p86">
            <a:extLst>
              <a:ext uri="{FF2B5EF4-FFF2-40B4-BE49-F238E27FC236}">
                <a16:creationId xmlns:a16="http://schemas.microsoft.com/office/drawing/2014/main" id="{AD8DBE64-A5E1-D526-DB41-8553E639F661}"/>
              </a:ext>
            </a:extLst>
          </p:cNvPr>
          <p:cNvGrpSpPr/>
          <p:nvPr/>
        </p:nvGrpSpPr>
        <p:grpSpPr>
          <a:xfrm>
            <a:off x="2141630" y="3619849"/>
            <a:ext cx="440505" cy="290018"/>
            <a:chOff x="5727616" y="4204699"/>
            <a:chExt cx="440505" cy="290018"/>
          </a:xfrm>
          <a:solidFill>
            <a:schemeClr val="bg1"/>
          </a:solidFill>
        </p:grpSpPr>
        <p:sp>
          <p:nvSpPr>
            <p:cNvPr id="80" name="Google Shape;10407;p86">
              <a:extLst>
                <a:ext uri="{FF2B5EF4-FFF2-40B4-BE49-F238E27FC236}">
                  <a16:creationId xmlns:a16="http://schemas.microsoft.com/office/drawing/2014/main" id="{63715FBE-2890-6E01-08AF-276CCA8C4958}"/>
                </a:ext>
              </a:extLst>
            </p:cNvPr>
            <p:cNvSpPr/>
            <p:nvPr/>
          </p:nvSpPr>
          <p:spPr>
            <a:xfrm>
              <a:off x="5727616" y="4204699"/>
              <a:ext cx="440505" cy="290018"/>
            </a:xfrm>
            <a:custGeom>
              <a:avLst/>
              <a:gdLst/>
              <a:ahLst/>
              <a:cxnLst/>
              <a:rect l="l" t="t" r="r" b="b"/>
              <a:pathLst>
                <a:path w="13872" h="9133" extrusionOk="0">
                  <a:moveTo>
                    <a:pt x="13145" y="4465"/>
                  </a:moveTo>
                  <a:lnTo>
                    <a:pt x="13145" y="4870"/>
                  </a:lnTo>
                  <a:lnTo>
                    <a:pt x="12752" y="4870"/>
                  </a:lnTo>
                  <a:lnTo>
                    <a:pt x="12752" y="4465"/>
                  </a:lnTo>
                  <a:close/>
                  <a:moveTo>
                    <a:pt x="1275" y="3941"/>
                  </a:moveTo>
                  <a:lnTo>
                    <a:pt x="1275" y="4430"/>
                  </a:lnTo>
                  <a:cubicBezTo>
                    <a:pt x="1275" y="4775"/>
                    <a:pt x="1013" y="5049"/>
                    <a:pt x="668" y="5049"/>
                  </a:cubicBezTo>
                  <a:lnTo>
                    <a:pt x="418" y="5049"/>
                  </a:lnTo>
                  <a:cubicBezTo>
                    <a:pt x="501" y="4549"/>
                    <a:pt x="810" y="4120"/>
                    <a:pt x="1275" y="3941"/>
                  </a:cubicBezTo>
                  <a:close/>
                  <a:moveTo>
                    <a:pt x="9121" y="417"/>
                  </a:moveTo>
                  <a:cubicBezTo>
                    <a:pt x="9562" y="417"/>
                    <a:pt x="9978" y="620"/>
                    <a:pt x="10252" y="977"/>
                  </a:cubicBezTo>
                  <a:lnTo>
                    <a:pt x="12205" y="3584"/>
                  </a:lnTo>
                  <a:cubicBezTo>
                    <a:pt x="12240" y="3632"/>
                    <a:pt x="12300" y="3656"/>
                    <a:pt x="12360" y="3656"/>
                  </a:cubicBezTo>
                  <a:lnTo>
                    <a:pt x="13312" y="3656"/>
                  </a:lnTo>
                  <a:cubicBezTo>
                    <a:pt x="13431" y="3656"/>
                    <a:pt x="13514" y="3775"/>
                    <a:pt x="13467" y="3882"/>
                  </a:cubicBezTo>
                  <a:lnTo>
                    <a:pt x="13372" y="4060"/>
                  </a:lnTo>
                  <a:lnTo>
                    <a:pt x="12574" y="4060"/>
                  </a:lnTo>
                  <a:cubicBezTo>
                    <a:pt x="12455" y="4060"/>
                    <a:pt x="12360" y="4156"/>
                    <a:pt x="12360" y="4275"/>
                  </a:cubicBezTo>
                  <a:lnTo>
                    <a:pt x="12360" y="5084"/>
                  </a:lnTo>
                  <a:cubicBezTo>
                    <a:pt x="12360" y="5203"/>
                    <a:pt x="12455" y="5299"/>
                    <a:pt x="12574" y="5299"/>
                  </a:cubicBezTo>
                  <a:lnTo>
                    <a:pt x="13181" y="5299"/>
                  </a:lnTo>
                  <a:lnTo>
                    <a:pt x="13181" y="5596"/>
                  </a:lnTo>
                  <a:cubicBezTo>
                    <a:pt x="13181" y="5787"/>
                    <a:pt x="13252" y="5977"/>
                    <a:pt x="13395" y="6096"/>
                  </a:cubicBezTo>
                  <a:cubicBezTo>
                    <a:pt x="13455" y="6156"/>
                    <a:pt x="13479" y="6227"/>
                    <a:pt x="13479" y="6323"/>
                  </a:cubicBezTo>
                  <a:lnTo>
                    <a:pt x="13479" y="6692"/>
                  </a:lnTo>
                  <a:lnTo>
                    <a:pt x="13443" y="6692"/>
                  </a:lnTo>
                  <a:cubicBezTo>
                    <a:pt x="13443" y="7037"/>
                    <a:pt x="13181" y="7311"/>
                    <a:pt x="12836" y="7311"/>
                  </a:cubicBezTo>
                  <a:lnTo>
                    <a:pt x="12526" y="7311"/>
                  </a:lnTo>
                  <a:cubicBezTo>
                    <a:pt x="12419" y="6501"/>
                    <a:pt x="11740" y="5894"/>
                    <a:pt x="10919" y="5894"/>
                  </a:cubicBezTo>
                  <a:cubicBezTo>
                    <a:pt x="10097" y="5894"/>
                    <a:pt x="9419" y="6513"/>
                    <a:pt x="9312" y="7311"/>
                  </a:cubicBezTo>
                  <a:lnTo>
                    <a:pt x="4061" y="7311"/>
                  </a:lnTo>
                  <a:cubicBezTo>
                    <a:pt x="3954" y="6501"/>
                    <a:pt x="3275" y="5894"/>
                    <a:pt x="2454" y="5894"/>
                  </a:cubicBezTo>
                  <a:cubicBezTo>
                    <a:pt x="1632" y="5894"/>
                    <a:pt x="965" y="6501"/>
                    <a:pt x="846" y="7275"/>
                  </a:cubicBezTo>
                  <a:cubicBezTo>
                    <a:pt x="608" y="7204"/>
                    <a:pt x="429" y="6966"/>
                    <a:pt x="429" y="6692"/>
                  </a:cubicBezTo>
                  <a:lnTo>
                    <a:pt x="429" y="5465"/>
                  </a:lnTo>
                  <a:lnTo>
                    <a:pt x="691" y="5465"/>
                  </a:lnTo>
                  <a:cubicBezTo>
                    <a:pt x="1263" y="5465"/>
                    <a:pt x="1703" y="5001"/>
                    <a:pt x="1703" y="4453"/>
                  </a:cubicBezTo>
                  <a:lnTo>
                    <a:pt x="1703" y="3822"/>
                  </a:lnTo>
                  <a:lnTo>
                    <a:pt x="2406" y="3644"/>
                  </a:lnTo>
                  <a:cubicBezTo>
                    <a:pt x="2465" y="3632"/>
                    <a:pt x="2513" y="3596"/>
                    <a:pt x="2525" y="3560"/>
                  </a:cubicBezTo>
                  <a:lnTo>
                    <a:pt x="3954" y="1120"/>
                  </a:lnTo>
                  <a:cubicBezTo>
                    <a:pt x="4204" y="679"/>
                    <a:pt x="4680" y="417"/>
                    <a:pt x="5180" y="417"/>
                  </a:cubicBezTo>
                  <a:close/>
                  <a:moveTo>
                    <a:pt x="2430" y="6275"/>
                  </a:moveTo>
                  <a:cubicBezTo>
                    <a:pt x="3108" y="6275"/>
                    <a:pt x="3656" y="6823"/>
                    <a:pt x="3656" y="7501"/>
                  </a:cubicBezTo>
                  <a:cubicBezTo>
                    <a:pt x="3656" y="8168"/>
                    <a:pt x="3108" y="8716"/>
                    <a:pt x="2430" y="8716"/>
                  </a:cubicBezTo>
                  <a:cubicBezTo>
                    <a:pt x="1763" y="8716"/>
                    <a:pt x="1215" y="8168"/>
                    <a:pt x="1215" y="7501"/>
                  </a:cubicBezTo>
                  <a:cubicBezTo>
                    <a:pt x="1215" y="6823"/>
                    <a:pt x="1763" y="6275"/>
                    <a:pt x="2430" y="6275"/>
                  </a:cubicBezTo>
                  <a:close/>
                  <a:moveTo>
                    <a:pt x="10919" y="6275"/>
                  </a:moveTo>
                  <a:cubicBezTo>
                    <a:pt x="11586" y="6275"/>
                    <a:pt x="12145" y="6823"/>
                    <a:pt x="12145" y="7501"/>
                  </a:cubicBezTo>
                  <a:cubicBezTo>
                    <a:pt x="12145" y="8168"/>
                    <a:pt x="11586" y="8716"/>
                    <a:pt x="10919" y="8716"/>
                  </a:cubicBezTo>
                  <a:cubicBezTo>
                    <a:pt x="10252" y="8716"/>
                    <a:pt x="9693" y="8168"/>
                    <a:pt x="9693" y="7501"/>
                  </a:cubicBezTo>
                  <a:cubicBezTo>
                    <a:pt x="9693" y="6823"/>
                    <a:pt x="10252" y="6275"/>
                    <a:pt x="10919" y="6275"/>
                  </a:cubicBezTo>
                  <a:close/>
                  <a:moveTo>
                    <a:pt x="5144" y="0"/>
                  </a:moveTo>
                  <a:cubicBezTo>
                    <a:pt x="4501" y="0"/>
                    <a:pt x="3894" y="334"/>
                    <a:pt x="3573" y="905"/>
                  </a:cubicBezTo>
                  <a:lnTo>
                    <a:pt x="2180" y="3275"/>
                  </a:lnTo>
                  <a:lnTo>
                    <a:pt x="1430" y="3465"/>
                  </a:lnTo>
                  <a:cubicBezTo>
                    <a:pt x="489" y="3703"/>
                    <a:pt x="1" y="4477"/>
                    <a:pt x="1" y="5251"/>
                  </a:cubicBezTo>
                  <a:lnTo>
                    <a:pt x="1" y="6692"/>
                  </a:lnTo>
                  <a:cubicBezTo>
                    <a:pt x="1" y="7180"/>
                    <a:pt x="358" y="7608"/>
                    <a:pt x="810" y="7692"/>
                  </a:cubicBezTo>
                  <a:cubicBezTo>
                    <a:pt x="906" y="8501"/>
                    <a:pt x="1584" y="9132"/>
                    <a:pt x="2418" y="9132"/>
                  </a:cubicBezTo>
                  <a:cubicBezTo>
                    <a:pt x="3251" y="9132"/>
                    <a:pt x="3930" y="8513"/>
                    <a:pt x="4025" y="7728"/>
                  </a:cubicBezTo>
                  <a:lnTo>
                    <a:pt x="9300" y="7728"/>
                  </a:lnTo>
                  <a:cubicBezTo>
                    <a:pt x="9407" y="8525"/>
                    <a:pt x="10085" y="9132"/>
                    <a:pt x="10907" y="9132"/>
                  </a:cubicBezTo>
                  <a:cubicBezTo>
                    <a:pt x="11740" y="9132"/>
                    <a:pt x="12407" y="8513"/>
                    <a:pt x="12514" y="7728"/>
                  </a:cubicBezTo>
                  <a:lnTo>
                    <a:pt x="12824" y="7728"/>
                  </a:lnTo>
                  <a:cubicBezTo>
                    <a:pt x="13395" y="7728"/>
                    <a:pt x="13836" y="7263"/>
                    <a:pt x="13836" y="6716"/>
                  </a:cubicBezTo>
                  <a:lnTo>
                    <a:pt x="13836" y="6299"/>
                  </a:lnTo>
                  <a:cubicBezTo>
                    <a:pt x="13848" y="6096"/>
                    <a:pt x="13776" y="5918"/>
                    <a:pt x="13645" y="5787"/>
                  </a:cubicBezTo>
                  <a:cubicBezTo>
                    <a:pt x="13586" y="5727"/>
                    <a:pt x="13550" y="5656"/>
                    <a:pt x="13550" y="5561"/>
                  </a:cubicBezTo>
                  <a:lnTo>
                    <a:pt x="13550" y="4572"/>
                  </a:lnTo>
                  <a:lnTo>
                    <a:pt x="13788" y="4037"/>
                  </a:lnTo>
                  <a:cubicBezTo>
                    <a:pt x="13872" y="3846"/>
                    <a:pt x="13872" y="3656"/>
                    <a:pt x="13764" y="3501"/>
                  </a:cubicBezTo>
                  <a:cubicBezTo>
                    <a:pt x="13657" y="3334"/>
                    <a:pt x="13479" y="3239"/>
                    <a:pt x="13288" y="3239"/>
                  </a:cubicBezTo>
                  <a:lnTo>
                    <a:pt x="12443" y="3239"/>
                  </a:lnTo>
                  <a:lnTo>
                    <a:pt x="10550" y="727"/>
                  </a:lnTo>
                  <a:cubicBezTo>
                    <a:pt x="10204" y="262"/>
                    <a:pt x="9657" y="0"/>
                    <a:pt x="90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408;p86">
              <a:extLst>
                <a:ext uri="{FF2B5EF4-FFF2-40B4-BE49-F238E27FC236}">
                  <a16:creationId xmlns:a16="http://schemas.microsoft.com/office/drawing/2014/main" id="{19DB0E33-32D9-F64A-EDF1-2256A8E4A7EE}"/>
                </a:ext>
              </a:extLst>
            </p:cNvPr>
            <p:cNvSpPr/>
            <p:nvPr/>
          </p:nvSpPr>
          <p:spPr>
            <a:xfrm>
              <a:off x="5779789" y="4416409"/>
              <a:ext cx="52205" cy="51475"/>
            </a:xfrm>
            <a:custGeom>
              <a:avLst/>
              <a:gdLst/>
              <a:ahLst/>
              <a:cxnLst/>
              <a:rect l="l" t="t" r="r" b="b"/>
              <a:pathLst>
                <a:path w="1644" h="1621" extrusionOk="0">
                  <a:moveTo>
                    <a:pt x="811" y="1"/>
                  </a:moveTo>
                  <a:cubicBezTo>
                    <a:pt x="584" y="1"/>
                    <a:pt x="394" y="84"/>
                    <a:pt x="239" y="239"/>
                  </a:cubicBezTo>
                  <a:cubicBezTo>
                    <a:pt x="96" y="382"/>
                    <a:pt x="1" y="596"/>
                    <a:pt x="1" y="799"/>
                  </a:cubicBezTo>
                  <a:cubicBezTo>
                    <a:pt x="1" y="1263"/>
                    <a:pt x="382" y="1620"/>
                    <a:pt x="822" y="1620"/>
                  </a:cubicBezTo>
                  <a:cubicBezTo>
                    <a:pt x="1275" y="1620"/>
                    <a:pt x="1644" y="1263"/>
                    <a:pt x="1644" y="799"/>
                  </a:cubicBezTo>
                  <a:cubicBezTo>
                    <a:pt x="1644" y="739"/>
                    <a:pt x="1632" y="668"/>
                    <a:pt x="1608" y="608"/>
                  </a:cubicBezTo>
                  <a:cubicBezTo>
                    <a:pt x="1557" y="546"/>
                    <a:pt x="1478" y="484"/>
                    <a:pt x="1389" y="484"/>
                  </a:cubicBezTo>
                  <a:cubicBezTo>
                    <a:pt x="1375" y="484"/>
                    <a:pt x="1361" y="486"/>
                    <a:pt x="1346" y="489"/>
                  </a:cubicBezTo>
                  <a:cubicBezTo>
                    <a:pt x="1239" y="525"/>
                    <a:pt x="1168" y="620"/>
                    <a:pt x="1192" y="727"/>
                  </a:cubicBezTo>
                  <a:cubicBezTo>
                    <a:pt x="1203" y="763"/>
                    <a:pt x="1203" y="787"/>
                    <a:pt x="1203" y="822"/>
                  </a:cubicBezTo>
                  <a:cubicBezTo>
                    <a:pt x="1203" y="1037"/>
                    <a:pt x="1025" y="1215"/>
                    <a:pt x="811" y="1215"/>
                  </a:cubicBezTo>
                  <a:cubicBezTo>
                    <a:pt x="584" y="1215"/>
                    <a:pt x="406" y="1037"/>
                    <a:pt x="406" y="822"/>
                  </a:cubicBezTo>
                  <a:cubicBezTo>
                    <a:pt x="406" y="596"/>
                    <a:pt x="584" y="418"/>
                    <a:pt x="811" y="418"/>
                  </a:cubicBezTo>
                  <a:cubicBezTo>
                    <a:pt x="930" y="418"/>
                    <a:pt x="1013" y="322"/>
                    <a:pt x="1013" y="203"/>
                  </a:cubicBezTo>
                  <a:cubicBezTo>
                    <a:pt x="1013" y="84"/>
                    <a:pt x="930" y="1"/>
                    <a:pt x="8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409;p86">
              <a:extLst>
                <a:ext uri="{FF2B5EF4-FFF2-40B4-BE49-F238E27FC236}">
                  <a16:creationId xmlns:a16="http://schemas.microsoft.com/office/drawing/2014/main" id="{EFFB37B3-FD4E-4704-7A60-0C3E48DA9C1D}"/>
                </a:ext>
              </a:extLst>
            </p:cNvPr>
            <p:cNvSpPr/>
            <p:nvPr/>
          </p:nvSpPr>
          <p:spPr>
            <a:xfrm>
              <a:off x="6048627" y="4416409"/>
              <a:ext cx="52205" cy="51856"/>
            </a:xfrm>
            <a:custGeom>
              <a:avLst/>
              <a:gdLst/>
              <a:ahLst/>
              <a:cxnLst/>
              <a:rect l="l" t="t" r="r" b="b"/>
              <a:pathLst>
                <a:path w="1644" h="1633" extrusionOk="0">
                  <a:moveTo>
                    <a:pt x="822" y="1"/>
                  </a:moveTo>
                  <a:cubicBezTo>
                    <a:pt x="596" y="1"/>
                    <a:pt x="405" y="84"/>
                    <a:pt x="238" y="239"/>
                  </a:cubicBezTo>
                  <a:cubicBezTo>
                    <a:pt x="95" y="382"/>
                    <a:pt x="0" y="596"/>
                    <a:pt x="0" y="822"/>
                  </a:cubicBezTo>
                  <a:cubicBezTo>
                    <a:pt x="0" y="1263"/>
                    <a:pt x="381" y="1632"/>
                    <a:pt x="822" y="1632"/>
                  </a:cubicBezTo>
                  <a:cubicBezTo>
                    <a:pt x="1274" y="1632"/>
                    <a:pt x="1643" y="1275"/>
                    <a:pt x="1643" y="822"/>
                  </a:cubicBezTo>
                  <a:cubicBezTo>
                    <a:pt x="1643" y="763"/>
                    <a:pt x="1631" y="680"/>
                    <a:pt x="1608" y="620"/>
                  </a:cubicBezTo>
                  <a:cubicBezTo>
                    <a:pt x="1577" y="548"/>
                    <a:pt x="1492" y="484"/>
                    <a:pt x="1400" y="484"/>
                  </a:cubicBezTo>
                  <a:cubicBezTo>
                    <a:pt x="1386" y="484"/>
                    <a:pt x="1372" y="486"/>
                    <a:pt x="1358" y="489"/>
                  </a:cubicBezTo>
                  <a:cubicBezTo>
                    <a:pt x="1250" y="525"/>
                    <a:pt x="1179" y="620"/>
                    <a:pt x="1215" y="727"/>
                  </a:cubicBezTo>
                  <a:cubicBezTo>
                    <a:pt x="1227" y="763"/>
                    <a:pt x="1227" y="787"/>
                    <a:pt x="1227" y="822"/>
                  </a:cubicBezTo>
                  <a:cubicBezTo>
                    <a:pt x="1227" y="1037"/>
                    <a:pt x="1048" y="1215"/>
                    <a:pt x="822" y="1215"/>
                  </a:cubicBezTo>
                  <a:cubicBezTo>
                    <a:pt x="596" y="1215"/>
                    <a:pt x="417" y="1037"/>
                    <a:pt x="417" y="822"/>
                  </a:cubicBezTo>
                  <a:cubicBezTo>
                    <a:pt x="417" y="596"/>
                    <a:pt x="596" y="418"/>
                    <a:pt x="822" y="418"/>
                  </a:cubicBezTo>
                  <a:cubicBezTo>
                    <a:pt x="941" y="418"/>
                    <a:pt x="1036" y="322"/>
                    <a:pt x="1036" y="203"/>
                  </a:cubicBezTo>
                  <a:cubicBezTo>
                    <a:pt x="1036" y="84"/>
                    <a:pt x="941" y="1"/>
                    <a:pt x="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410;p86">
              <a:extLst>
                <a:ext uri="{FF2B5EF4-FFF2-40B4-BE49-F238E27FC236}">
                  <a16:creationId xmlns:a16="http://schemas.microsoft.com/office/drawing/2014/main" id="{36123948-A3F8-FFF4-DC02-11D4E25A7B5B}"/>
                </a:ext>
              </a:extLst>
            </p:cNvPr>
            <p:cNvSpPr/>
            <p:nvPr/>
          </p:nvSpPr>
          <p:spPr>
            <a:xfrm>
              <a:off x="6000995" y="4365379"/>
              <a:ext cx="122892" cy="58016"/>
            </a:xfrm>
            <a:custGeom>
              <a:avLst/>
              <a:gdLst/>
              <a:ahLst/>
              <a:cxnLst/>
              <a:rect l="l" t="t" r="r" b="b"/>
              <a:pathLst>
                <a:path w="3870" h="1827" extrusionOk="0">
                  <a:moveTo>
                    <a:pt x="2310" y="1"/>
                  </a:moveTo>
                  <a:cubicBezTo>
                    <a:pt x="1810" y="1"/>
                    <a:pt x="1334" y="143"/>
                    <a:pt x="929" y="429"/>
                  </a:cubicBezTo>
                  <a:cubicBezTo>
                    <a:pt x="524" y="715"/>
                    <a:pt x="226" y="1096"/>
                    <a:pt x="48" y="1548"/>
                  </a:cubicBezTo>
                  <a:cubicBezTo>
                    <a:pt x="0" y="1656"/>
                    <a:pt x="60" y="1775"/>
                    <a:pt x="167" y="1810"/>
                  </a:cubicBezTo>
                  <a:cubicBezTo>
                    <a:pt x="192" y="1822"/>
                    <a:pt x="218" y="1827"/>
                    <a:pt x="244" y="1827"/>
                  </a:cubicBezTo>
                  <a:cubicBezTo>
                    <a:pt x="326" y="1827"/>
                    <a:pt x="404" y="1773"/>
                    <a:pt x="441" y="1691"/>
                  </a:cubicBezTo>
                  <a:cubicBezTo>
                    <a:pt x="738" y="917"/>
                    <a:pt x="1488" y="405"/>
                    <a:pt x="2322" y="405"/>
                  </a:cubicBezTo>
                  <a:cubicBezTo>
                    <a:pt x="2774" y="405"/>
                    <a:pt x="3191" y="536"/>
                    <a:pt x="3548" y="798"/>
                  </a:cubicBezTo>
                  <a:cubicBezTo>
                    <a:pt x="3581" y="831"/>
                    <a:pt x="3624" y="846"/>
                    <a:pt x="3667" y="846"/>
                  </a:cubicBezTo>
                  <a:cubicBezTo>
                    <a:pt x="3732" y="846"/>
                    <a:pt x="3798" y="813"/>
                    <a:pt x="3834" y="763"/>
                  </a:cubicBezTo>
                  <a:cubicBezTo>
                    <a:pt x="3870" y="679"/>
                    <a:pt x="3858" y="560"/>
                    <a:pt x="3774" y="489"/>
                  </a:cubicBezTo>
                  <a:cubicBezTo>
                    <a:pt x="3334" y="179"/>
                    <a:pt x="2846" y="1"/>
                    <a:pt x="23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411;p86">
              <a:extLst>
                <a:ext uri="{FF2B5EF4-FFF2-40B4-BE49-F238E27FC236}">
                  <a16:creationId xmlns:a16="http://schemas.microsoft.com/office/drawing/2014/main" id="{EAF996C3-4D46-C99C-B02C-92A18250000C}"/>
                </a:ext>
              </a:extLst>
            </p:cNvPr>
            <p:cNvSpPr/>
            <p:nvPr/>
          </p:nvSpPr>
          <p:spPr>
            <a:xfrm>
              <a:off x="5816847" y="4230039"/>
              <a:ext cx="124797" cy="193610"/>
            </a:xfrm>
            <a:custGeom>
              <a:avLst/>
              <a:gdLst/>
              <a:ahLst/>
              <a:cxnLst/>
              <a:rect l="l" t="t" r="r" b="b"/>
              <a:pathLst>
                <a:path w="3930" h="6097" extrusionOk="0">
                  <a:moveTo>
                    <a:pt x="3513" y="417"/>
                  </a:moveTo>
                  <a:lnTo>
                    <a:pt x="3513" y="2441"/>
                  </a:lnTo>
                  <a:lnTo>
                    <a:pt x="822" y="2441"/>
                  </a:lnTo>
                  <a:lnTo>
                    <a:pt x="1834" y="714"/>
                  </a:lnTo>
                  <a:cubicBezTo>
                    <a:pt x="1930" y="524"/>
                    <a:pt x="2144" y="417"/>
                    <a:pt x="2346" y="417"/>
                  </a:cubicBezTo>
                  <a:close/>
                  <a:moveTo>
                    <a:pt x="2346" y="0"/>
                  </a:moveTo>
                  <a:cubicBezTo>
                    <a:pt x="1989" y="0"/>
                    <a:pt x="1644" y="203"/>
                    <a:pt x="1465" y="512"/>
                  </a:cubicBezTo>
                  <a:lnTo>
                    <a:pt x="60" y="2917"/>
                  </a:lnTo>
                  <a:cubicBezTo>
                    <a:pt x="1" y="3024"/>
                    <a:pt x="25" y="3143"/>
                    <a:pt x="132" y="3203"/>
                  </a:cubicBezTo>
                  <a:cubicBezTo>
                    <a:pt x="155" y="3215"/>
                    <a:pt x="203" y="3239"/>
                    <a:pt x="239" y="3239"/>
                  </a:cubicBezTo>
                  <a:cubicBezTo>
                    <a:pt x="310" y="3239"/>
                    <a:pt x="370" y="3203"/>
                    <a:pt x="417" y="3131"/>
                  </a:cubicBezTo>
                  <a:lnTo>
                    <a:pt x="572" y="2846"/>
                  </a:lnTo>
                  <a:lnTo>
                    <a:pt x="3513" y="2846"/>
                  </a:lnTo>
                  <a:lnTo>
                    <a:pt x="3513" y="5882"/>
                  </a:lnTo>
                  <a:cubicBezTo>
                    <a:pt x="3513" y="6001"/>
                    <a:pt x="3596" y="6096"/>
                    <a:pt x="3715" y="6096"/>
                  </a:cubicBezTo>
                  <a:cubicBezTo>
                    <a:pt x="3835" y="6096"/>
                    <a:pt x="3930" y="6001"/>
                    <a:pt x="3930" y="5882"/>
                  </a:cubicBezTo>
                  <a:lnTo>
                    <a:pt x="3930" y="203"/>
                  </a:lnTo>
                  <a:cubicBezTo>
                    <a:pt x="3918" y="95"/>
                    <a:pt x="3823" y="0"/>
                    <a:pt x="37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412;p86">
              <a:extLst>
                <a:ext uri="{FF2B5EF4-FFF2-40B4-BE49-F238E27FC236}">
                  <a16:creationId xmlns:a16="http://schemas.microsoft.com/office/drawing/2014/main" id="{BAB54F99-A3B8-21DB-02EC-35395B339B00}"/>
                </a:ext>
              </a:extLst>
            </p:cNvPr>
            <p:cNvSpPr/>
            <p:nvPr/>
          </p:nvSpPr>
          <p:spPr>
            <a:xfrm>
              <a:off x="5954474" y="4230039"/>
              <a:ext cx="120256" cy="102854"/>
            </a:xfrm>
            <a:custGeom>
              <a:avLst/>
              <a:gdLst/>
              <a:ahLst/>
              <a:cxnLst/>
              <a:rect l="l" t="t" r="r" b="b"/>
              <a:pathLst>
                <a:path w="3787" h="3239" extrusionOk="0"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3024"/>
                  </a:lnTo>
                  <a:cubicBezTo>
                    <a:pt x="1" y="3143"/>
                    <a:pt x="84" y="3239"/>
                    <a:pt x="203" y="3239"/>
                  </a:cubicBezTo>
                  <a:cubicBezTo>
                    <a:pt x="322" y="3239"/>
                    <a:pt x="417" y="3143"/>
                    <a:pt x="417" y="3024"/>
                  </a:cubicBezTo>
                  <a:lnTo>
                    <a:pt x="417" y="405"/>
                  </a:lnTo>
                  <a:lnTo>
                    <a:pt x="1977" y="405"/>
                  </a:lnTo>
                  <a:cubicBezTo>
                    <a:pt x="2132" y="405"/>
                    <a:pt x="2322" y="512"/>
                    <a:pt x="2429" y="655"/>
                  </a:cubicBezTo>
                  <a:lnTo>
                    <a:pt x="3287" y="1786"/>
                  </a:lnTo>
                  <a:cubicBezTo>
                    <a:pt x="3346" y="1869"/>
                    <a:pt x="3358" y="1941"/>
                    <a:pt x="3358" y="2024"/>
                  </a:cubicBezTo>
                  <a:cubicBezTo>
                    <a:pt x="3358" y="2250"/>
                    <a:pt x="3180" y="2429"/>
                    <a:pt x="2953" y="2429"/>
                  </a:cubicBezTo>
                  <a:lnTo>
                    <a:pt x="1013" y="2429"/>
                  </a:lnTo>
                  <a:cubicBezTo>
                    <a:pt x="894" y="2429"/>
                    <a:pt x="798" y="2524"/>
                    <a:pt x="798" y="2643"/>
                  </a:cubicBezTo>
                  <a:cubicBezTo>
                    <a:pt x="798" y="2762"/>
                    <a:pt x="882" y="2846"/>
                    <a:pt x="1013" y="2846"/>
                  </a:cubicBezTo>
                  <a:lnTo>
                    <a:pt x="2977" y="2846"/>
                  </a:lnTo>
                  <a:cubicBezTo>
                    <a:pt x="3418" y="2846"/>
                    <a:pt x="3787" y="2489"/>
                    <a:pt x="3787" y="2024"/>
                  </a:cubicBezTo>
                  <a:cubicBezTo>
                    <a:pt x="3787" y="1846"/>
                    <a:pt x="3727" y="1691"/>
                    <a:pt x="3632" y="1536"/>
                  </a:cubicBezTo>
                  <a:lnTo>
                    <a:pt x="2775" y="405"/>
                  </a:lnTo>
                  <a:cubicBezTo>
                    <a:pt x="2584" y="155"/>
                    <a:pt x="2287" y="0"/>
                    <a:pt x="1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413;p86">
              <a:extLst>
                <a:ext uri="{FF2B5EF4-FFF2-40B4-BE49-F238E27FC236}">
                  <a16:creationId xmlns:a16="http://schemas.microsoft.com/office/drawing/2014/main" id="{823ABE92-4B2D-F921-701C-BA9A6D0B84A4}"/>
                </a:ext>
              </a:extLst>
            </p:cNvPr>
            <p:cNvSpPr/>
            <p:nvPr/>
          </p:nvSpPr>
          <p:spPr>
            <a:xfrm>
              <a:off x="5876198" y="4333243"/>
              <a:ext cx="39376" cy="13274"/>
            </a:xfrm>
            <a:custGeom>
              <a:avLst/>
              <a:gdLst/>
              <a:ahLst/>
              <a:cxnLst/>
              <a:rect l="l" t="t" r="r" b="b"/>
              <a:pathLst>
                <a:path w="1240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7"/>
                    <a:pt x="215" y="417"/>
                  </a:cubicBezTo>
                  <a:lnTo>
                    <a:pt x="1025" y="417"/>
                  </a:lnTo>
                  <a:cubicBezTo>
                    <a:pt x="1144" y="417"/>
                    <a:pt x="1239" y="322"/>
                    <a:pt x="1239" y="203"/>
                  </a:cubicBezTo>
                  <a:cubicBezTo>
                    <a:pt x="1239" y="84"/>
                    <a:pt x="1156" y="1"/>
                    <a:pt x="1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414;p86">
              <a:extLst>
                <a:ext uri="{FF2B5EF4-FFF2-40B4-BE49-F238E27FC236}">
                  <a16:creationId xmlns:a16="http://schemas.microsoft.com/office/drawing/2014/main" id="{B780397B-E40C-3BCA-E8C2-7B4DAD91B4B1}"/>
                </a:ext>
              </a:extLst>
            </p:cNvPr>
            <p:cNvSpPr/>
            <p:nvPr/>
          </p:nvSpPr>
          <p:spPr>
            <a:xfrm>
              <a:off x="5979433" y="4333243"/>
              <a:ext cx="39344" cy="13274"/>
            </a:xfrm>
            <a:custGeom>
              <a:avLst/>
              <a:gdLst/>
              <a:ahLst/>
              <a:cxnLst/>
              <a:rect l="l" t="t" r="r" b="b"/>
              <a:pathLst>
                <a:path w="1239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lnTo>
                    <a:pt x="1024" y="417"/>
                  </a:lnTo>
                  <a:cubicBezTo>
                    <a:pt x="1143" y="417"/>
                    <a:pt x="1239" y="322"/>
                    <a:pt x="1239" y="203"/>
                  </a:cubicBezTo>
                  <a:cubicBezTo>
                    <a:pt x="1239" y="84"/>
                    <a:pt x="1143" y="1"/>
                    <a:pt x="10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11628;p88">
            <a:extLst>
              <a:ext uri="{FF2B5EF4-FFF2-40B4-BE49-F238E27FC236}">
                <a16:creationId xmlns:a16="http://schemas.microsoft.com/office/drawing/2014/main" id="{06647BBA-32A8-CE58-A236-A7CA4E2957FC}"/>
              </a:ext>
            </a:extLst>
          </p:cNvPr>
          <p:cNvGrpSpPr/>
          <p:nvPr/>
        </p:nvGrpSpPr>
        <p:grpSpPr>
          <a:xfrm>
            <a:off x="4202798" y="1662836"/>
            <a:ext cx="349052" cy="313055"/>
            <a:chOff x="5778676" y="3826972"/>
            <a:chExt cx="349052" cy="313055"/>
          </a:xfrm>
          <a:solidFill>
            <a:schemeClr val="bg1"/>
          </a:solidFill>
        </p:grpSpPr>
        <p:sp>
          <p:nvSpPr>
            <p:cNvPr id="92" name="Google Shape;11629;p88">
              <a:extLst>
                <a:ext uri="{FF2B5EF4-FFF2-40B4-BE49-F238E27FC236}">
                  <a16:creationId xmlns:a16="http://schemas.microsoft.com/office/drawing/2014/main" id="{01F9DB91-ED11-5B43-E857-56D096B5BA42}"/>
                </a:ext>
              </a:extLst>
            </p:cNvPr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630;p88">
              <a:extLst>
                <a:ext uri="{FF2B5EF4-FFF2-40B4-BE49-F238E27FC236}">
                  <a16:creationId xmlns:a16="http://schemas.microsoft.com/office/drawing/2014/main" id="{187863F0-83A7-969F-DAD4-C184D16D6020}"/>
                </a:ext>
              </a:extLst>
            </p:cNvPr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631;p88">
              <a:extLst>
                <a:ext uri="{FF2B5EF4-FFF2-40B4-BE49-F238E27FC236}">
                  <a16:creationId xmlns:a16="http://schemas.microsoft.com/office/drawing/2014/main" id="{D429C1F2-F4D9-0BFB-A1EB-DB485E21FAB7}"/>
                </a:ext>
              </a:extLst>
            </p:cNvPr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632;p88">
              <a:extLst>
                <a:ext uri="{FF2B5EF4-FFF2-40B4-BE49-F238E27FC236}">
                  <a16:creationId xmlns:a16="http://schemas.microsoft.com/office/drawing/2014/main" id="{DEFAB7C1-B3B8-B4D4-8BE5-AEC8CF706A02}"/>
                </a:ext>
              </a:extLst>
            </p:cNvPr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633;p88">
              <a:extLst>
                <a:ext uri="{FF2B5EF4-FFF2-40B4-BE49-F238E27FC236}">
                  <a16:creationId xmlns:a16="http://schemas.microsoft.com/office/drawing/2014/main" id="{2D5610F0-EBE6-DB1A-9767-012761D92394}"/>
                </a:ext>
              </a:extLst>
            </p:cNvPr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12352;p89">
            <a:extLst>
              <a:ext uri="{FF2B5EF4-FFF2-40B4-BE49-F238E27FC236}">
                <a16:creationId xmlns:a16="http://schemas.microsoft.com/office/drawing/2014/main" id="{67A19FF7-7CF9-4FA2-C63F-A252834CC928}"/>
              </a:ext>
            </a:extLst>
          </p:cNvPr>
          <p:cNvGrpSpPr/>
          <p:nvPr/>
        </p:nvGrpSpPr>
        <p:grpSpPr>
          <a:xfrm>
            <a:off x="6190797" y="3526661"/>
            <a:ext cx="388138" cy="476393"/>
            <a:chOff x="1331406" y="1513361"/>
            <a:chExt cx="301784" cy="348607"/>
          </a:xfrm>
          <a:solidFill>
            <a:schemeClr val="bg1"/>
          </a:solidFill>
        </p:grpSpPr>
        <p:sp>
          <p:nvSpPr>
            <p:cNvPr id="98" name="Google Shape;12353;p89">
              <a:extLst>
                <a:ext uri="{FF2B5EF4-FFF2-40B4-BE49-F238E27FC236}">
                  <a16:creationId xmlns:a16="http://schemas.microsoft.com/office/drawing/2014/main" id="{2DA66F79-CE00-85CE-6763-1208B94BEEB0}"/>
                </a:ext>
              </a:extLst>
            </p:cNvPr>
            <p:cNvSpPr/>
            <p:nvPr/>
          </p:nvSpPr>
          <p:spPr>
            <a:xfrm>
              <a:off x="1473237" y="1513361"/>
              <a:ext cx="159952" cy="169076"/>
            </a:xfrm>
            <a:custGeom>
              <a:avLst/>
              <a:gdLst/>
              <a:ahLst/>
              <a:cxnLst/>
              <a:rect l="l" t="t" r="r" b="b"/>
              <a:pathLst>
                <a:path w="5049" h="5337" extrusionOk="0">
                  <a:moveTo>
                    <a:pt x="2623" y="0"/>
                  </a:moveTo>
                  <a:cubicBezTo>
                    <a:pt x="2460" y="0"/>
                    <a:pt x="2295" y="17"/>
                    <a:pt x="2132" y="50"/>
                  </a:cubicBezTo>
                  <a:cubicBezTo>
                    <a:pt x="1489" y="169"/>
                    <a:pt x="941" y="538"/>
                    <a:pt x="584" y="1074"/>
                  </a:cubicBezTo>
                  <a:cubicBezTo>
                    <a:pt x="0" y="1943"/>
                    <a:pt x="36" y="3050"/>
                    <a:pt x="655" y="3884"/>
                  </a:cubicBezTo>
                  <a:lnTo>
                    <a:pt x="596" y="5170"/>
                  </a:lnTo>
                  <a:cubicBezTo>
                    <a:pt x="596" y="5229"/>
                    <a:pt x="631" y="5277"/>
                    <a:pt x="679" y="5300"/>
                  </a:cubicBezTo>
                  <a:cubicBezTo>
                    <a:pt x="703" y="5312"/>
                    <a:pt x="739" y="5336"/>
                    <a:pt x="762" y="5336"/>
                  </a:cubicBezTo>
                  <a:cubicBezTo>
                    <a:pt x="798" y="5336"/>
                    <a:pt x="810" y="5336"/>
                    <a:pt x="834" y="5312"/>
                  </a:cubicBezTo>
                  <a:lnTo>
                    <a:pt x="2001" y="4777"/>
                  </a:lnTo>
                  <a:cubicBezTo>
                    <a:pt x="2203" y="4836"/>
                    <a:pt x="2417" y="4860"/>
                    <a:pt x="2608" y="4860"/>
                  </a:cubicBezTo>
                  <a:cubicBezTo>
                    <a:pt x="3394" y="4860"/>
                    <a:pt x="4156" y="4467"/>
                    <a:pt x="4620" y="3765"/>
                  </a:cubicBezTo>
                  <a:cubicBezTo>
                    <a:pt x="4870" y="3395"/>
                    <a:pt x="5001" y="2967"/>
                    <a:pt x="5025" y="2514"/>
                  </a:cubicBezTo>
                  <a:cubicBezTo>
                    <a:pt x="5049" y="2431"/>
                    <a:pt x="4989" y="2360"/>
                    <a:pt x="4906" y="2360"/>
                  </a:cubicBezTo>
                  <a:cubicBezTo>
                    <a:pt x="4811" y="2360"/>
                    <a:pt x="4739" y="2431"/>
                    <a:pt x="4739" y="2503"/>
                  </a:cubicBezTo>
                  <a:cubicBezTo>
                    <a:pt x="4715" y="2895"/>
                    <a:pt x="4608" y="3265"/>
                    <a:pt x="4382" y="3586"/>
                  </a:cubicBezTo>
                  <a:cubicBezTo>
                    <a:pt x="3981" y="4183"/>
                    <a:pt x="3325" y="4524"/>
                    <a:pt x="2630" y="4524"/>
                  </a:cubicBezTo>
                  <a:cubicBezTo>
                    <a:pt x="2438" y="4524"/>
                    <a:pt x="2242" y="4498"/>
                    <a:pt x="2048" y="4443"/>
                  </a:cubicBezTo>
                  <a:cubicBezTo>
                    <a:pt x="2027" y="4433"/>
                    <a:pt x="2008" y="4427"/>
                    <a:pt x="1990" y="4427"/>
                  </a:cubicBezTo>
                  <a:cubicBezTo>
                    <a:pt x="1969" y="4427"/>
                    <a:pt x="1949" y="4435"/>
                    <a:pt x="1929" y="4455"/>
                  </a:cubicBezTo>
                  <a:lnTo>
                    <a:pt x="953" y="4919"/>
                  </a:lnTo>
                  <a:lnTo>
                    <a:pt x="1001" y="3848"/>
                  </a:lnTo>
                  <a:cubicBezTo>
                    <a:pt x="1001" y="3800"/>
                    <a:pt x="989" y="3765"/>
                    <a:pt x="977" y="3741"/>
                  </a:cubicBezTo>
                  <a:cubicBezTo>
                    <a:pt x="405" y="3026"/>
                    <a:pt x="358" y="2026"/>
                    <a:pt x="870" y="1252"/>
                  </a:cubicBezTo>
                  <a:cubicBezTo>
                    <a:pt x="1179" y="788"/>
                    <a:pt x="1655" y="467"/>
                    <a:pt x="2203" y="359"/>
                  </a:cubicBezTo>
                  <a:cubicBezTo>
                    <a:pt x="2344" y="332"/>
                    <a:pt x="2485" y="319"/>
                    <a:pt x="2624" y="319"/>
                  </a:cubicBezTo>
                  <a:cubicBezTo>
                    <a:pt x="3038" y="319"/>
                    <a:pt x="3439" y="437"/>
                    <a:pt x="3787" y="669"/>
                  </a:cubicBezTo>
                  <a:cubicBezTo>
                    <a:pt x="4227" y="967"/>
                    <a:pt x="4525" y="1419"/>
                    <a:pt x="4668" y="1919"/>
                  </a:cubicBezTo>
                  <a:cubicBezTo>
                    <a:pt x="4678" y="1998"/>
                    <a:pt x="4736" y="2044"/>
                    <a:pt x="4811" y="2044"/>
                  </a:cubicBezTo>
                  <a:cubicBezTo>
                    <a:pt x="4826" y="2044"/>
                    <a:pt x="4842" y="2042"/>
                    <a:pt x="4858" y="2038"/>
                  </a:cubicBezTo>
                  <a:cubicBezTo>
                    <a:pt x="4942" y="2026"/>
                    <a:pt x="4989" y="1943"/>
                    <a:pt x="4977" y="1848"/>
                  </a:cubicBezTo>
                  <a:cubicBezTo>
                    <a:pt x="4822" y="1252"/>
                    <a:pt x="4465" y="752"/>
                    <a:pt x="3965" y="407"/>
                  </a:cubicBezTo>
                  <a:cubicBezTo>
                    <a:pt x="3566" y="141"/>
                    <a:pt x="3100" y="0"/>
                    <a:pt x="26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354;p89">
              <a:extLst>
                <a:ext uri="{FF2B5EF4-FFF2-40B4-BE49-F238E27FC236}">
                  <a16:creationId xmlns:a16="http://schemas.microsoft.com/office/drawing/2014/main" id="{A04A22A9-671A-64D4-5FDC-7409AE24CC9A}"/>
                </a:ext>
              </a:extLst>
            </p:cNvPr>
            <p:cNvSpPr/>
            <p:nvPr/>
          </p:nvSpPr>
          <p:spPr>
            <a:xfrm>
              <a:off x="1331406" y="1579033"/>
              <a:ext cx="152412" cy="282934"/>
            </a:xfrm>
            <a:custGeom>
              <a:avLst/>
              <a:gdLst/>
              <a:ahLst/>
              <a:cxnLst/>
              <a:rect l="l" t="t" r="r" b="b"/>
              <a:pathLst>
                <a:path w="4811" h="8931" extrusionOk="0">
                  <a:moveTo>
                    <a:pt x="1132" y="310"/>
                  </a:moveTo>
                  <a:cubicBezTo>
                    <a:pt x="1203" y="310"/>
                    <a:pt x="1263" y="346"/>
                    <a:pt x="1310" y="382"/>
                  </a:cubicBezTo>
                  <a:cubicBezTo>
                    <a:pt x="1358" y="430"/>
                    <a:pt x="1382" y="501"/>
                    <a:pt x="1382" y="560"/>
                  </a:cubicBezTo>
                  <a:lnTo>
                    <a:pt x="1382" y="2073"/>
                  </a:lnTo>
                  <a:lnTo>
                    <a:pt x="858" y="2073"/>
                  </a:lnTo>
                  <a:lnTo>
                    <a:pt x="858" y="560"/>
                  </a:lnTo>
                  <a:cubicBezTo>
                    <a:pt x="870" y="430"/>
                    <a:pt x="977" y="310"/>
                    <a:pt x="1132" y="310"/>
                  </a:cubicBezTo>
                  <a:close/>
                  <a:moveTo>
                    <a:pt x="3644" y="310"/>
                  </a:moveTo>
                  <a:cubicBezTo>
                    <a:pt x="3727" y="310"/>
                    <a:pt x="3787" y="346"/>
                    <a:pt x="3823" y="382"/>
                  </a:cubicBezTo>
                  <a:cubicBezTo>
                    <a:pt x="3870" y="430"/>
                    <a:pt x="3906" y="501"/>
                    <a:pt x="3906" y="560"/>
                  </a:cubicBezTo>
                  <a:lnTo>
                    <a:pt x="3906" y="2073"/>
                  </a:lnTo>
                  <a:lnTo>
                    <a:pt x="3382" y="2073"/>
                  </a:lnTo>
                  <a:lnTo>
                    <a:pt x="3382" y="560"/>
                  </a:lnTo>
                  <a:cubicBezTo>
                    <a:pt x="3394" y="430"/>
                    <a:pt x="3513" y="310"/>
                    <a:pt x="3644" y="310"/>
                  </a:cubicBezTo>
                  <a:close/>
                  <a:moveTo>
                    <a:pt x="4454" y="2406"/>
                  </a:moveTo>
                  <a:lnTo>
                    <a:pt x="4454" y="2918"/>
                  </a:lnTo>
                  <a:lnTo>
                    <a:pt x="310" y="2918"/>
                  </a:lnTo>
                  <a:lnTo>
                    <a:pt x="310" y="2406"/>
                  </a:lnTo>
                  <a:close/>
                  <a:moveTo>
                    <a:pt x="2989" y="5513"/>
                  </a:moveTo>
                  <a:lnTo>
                    <a:pt x="2989" y="5978"/>
                  </a:lnTo>
                  <a:lnTo>
                    <a:pt x="1787" y="5978"/>
                  </a:lnTo>
                  <a:lnTo>
                    <a:pt x="1787" y="5513"/>
                  </a:lnTo>
                  <a:close/>
                  <a:moveTo>
                    <a:pt x="2846" y="6299"/>
                  </a:moveTo>
                  <a:lnTo>
                    <a:pt x="2846" y="6752"/>
                  </a:lnTo>
                  <a:lnTo>
                    <a:pt x="1930" y="6752"/>
                  </a:lnTo>
                  <a:lnTo>
                    <a:pt x="1930" y="6299"/>
                  </a:lnTo>
                  <a:close/>
                  <a:moveTo>
                    <a:pt x="1132" y="1"/>
                  </a:moveTo>
                  <a:cubicBezTo>
                    <a:pt x="798" y="1"/>
                    <a:pt x="548" y="263"/>
                    <a:pt x="548" y="572"/>
                  </a:cubicBezTo>
                  <a:lnTo>
                    <a:pt x="548" y="2084"/>
                  </a:lnTo>
                  <a:lnTo>
                    <a:pt x="167" y="2084"/>
                  </a:lnTo>
                  <a:cubicBezTo>
                    <a:pt x="72" y="2084"/>
                    <a:pt x="1" y="2156"/>
                    <a:pt x="1" y="2239"/>
                  </a:cubicBezTo>
                  <a:lnTo>
                    <a:pt x="1" y="3061"/>
                  </a:lnTo>
                  <a:cubicBezTo>
                    <a:pt x="1" y="3156"/>
                    <a:pt x="72" y="3227"/>
                    <a:pt x="167" y="3227"/>
                  </a:cubicBezTo>
                  <a:lnTo>
                    <a:pt x="203" y="3227"/>
                  </a:lnTo>
                  <a:lnTo>
                    <a:pt x="203" y="3823"/>
                  </a:lnTo>
                  <a:cubicBezTo>
                    <a:pt x="203" y="3847"/>
                    <a:pt x="227" y="3894"/>
                    <a:pt x="239" y="3930"/>
                  </a:cubicBezTo>
                  <a:lnTo>
                    <a:pt x="727" y="4537"/>
                  </a:lnTo>
                  <a:cubicBezTo>
                    <a:pt x="760" y="4576"/>
                    <a:pt x="807" y="4594"/>
                    <a:pt x="853" y="4594"/>
                  </a:cubicBezTo>
                  <a:cubicBezTo>
                    <a:pt x="890" y="4594"/>
                    <a:pt x="926" y="4582"/>
                    <a:pt x="953" y="4561"/>
                  </a:cubicBezTo>
                  <a:cubicBezTo>
                    <a:pt x="1025" y="4501"/>
                    <a:pt x="1025" y="4406"/>
                    <a:pt x="977" y="4347"/>
                  </a:cubicBezTo>
                  <a:lnTo>
                    <a:pt x="525" y="3775"/>
                  </a:lnTo>
                  <a:lnTo>
                    <a:pt x="525" y="3239"/>
                  </a:lnTo>
                  <a:lnTo>
                    <a:pt x="4239" y="3239"/>
                  </a:lnTo>
                  <a:lnTo>
                    <a:pt x="4239" y="3775"/>
                  </a:lnTo>
                  <a:lnTo>
                    <a:pt x="3084" y="5216"/>
                  </a:lnTo>
                  <a:lnTo>
                    <a:pt x="1691" y="5216"/>
                  </a:lnTo>
                  <a:lnTo>
                    <a:pt x="1429" y="4882"/>
                  </a:lnTo>
                  <a:cubicBezTo>
                    <a:pt x="1418" y="4847"/>
                    <a:pt x="1394" y="4835"/>
                    <a:pt x="1382" y="4823"/>
                  </a:cubicBezTo>
                  <a:cubicBezTo>
                    <a:pt x="1351" y="4797"/>
                    <a:pt x="1313" y="4785"/>
                    <a:pt x="1277" y="4785"/>
                  </a:cubicBezTo>
                  <a:cubicBezTo>
                    <a:pt x="1229" y="4785"/>
                    <a:pt x="1183" y="4806"/>
                    <a:pt x="1156" y="4847"/>
                  </a:cubicBezTo>
                  <a:cubicBezTo>
                    <a:pt x="1120" y="4906"/>
                    <a:pt x="1120" y="4978"/>
                    <a:pt x="1156" y="5037"/>
                  </a:cubicBezTo>
                  <a:lnTo>
                    <a:pt x="1489" y="5442"/>
                  </a:lnTo>
                  <a:lnTo>
                    <a:pt x="1489" y="6156"/>
                  </a:lnTo>
                  <a:cubicBezTo>
                    <a:pt x="1489" y="6252"/>
                    <a:pt x="1560" y="6311"/>
                    <a:pt x="1632" y="6323"/>
                  </a:cubicBezTo>
                  <a:lnTo>
                    <a:pt x="1632" y="6942"/>
                  </a:lnTo>
                  <a:cubicBezTo>
                    <a:pt x="1632" y="7037"/>
                    <a:pt x="1715" y="7109"/>
                    <a:pt x="1799" y="7109"/>
                  </a:cubicBezTo>
                  <a:lnTo>
                    <a:pt x="1834" y="7109"/>
                  </a:lnTo>
                  <a:lnTo>
                    <a:pt x="1834" y="8764"/>
                  </a:lnTo>
                  <a:cubicBezTo>
                    <a:pt x="1834" y="8859"/>
                    <a:pt x="1906" y="8931"/>
                    <a:pt x="1989" y="8931"/>
                  </a:cubicBezTo>
                  <a:lnTo>
                    <a:pt x="2846" y="8931"/>
                  </a:lnTo>
                  <a:cubicBezTo>
                    <a:pt x="2930" y="8931"/>
                    <a:pt x="3001" y="8859"/>
                    <a:pt x="3001" y="8764"/>
                  </a:cubicBezTo>
                  <a:lnTo>
                    <a:pt x="3001" y="8145"/>
                  </a:lnTo>
                  <a:cubicBezTo>
                    <a:pt x="3001" y="8050"/>
                    <a:pt x="2930" y="7978"/>
                    <a:pt x="2846" y="7978"/>
                  </a:cubicBezTo>
                  <a:cubicBezTo>
                    <a:pt x="2751" y="7978"/>
                    <a:pt x="2680" y="8050"/>
                    <a:pt x="2680" y="8145"/>
                  </a:cubicBezTo>
                  <a:lnTo>
                    <a:pt x="2680" y="8597"/>
                  </a:lnTo>
                  <a:lnTo>
                    <a:pt x="2156" y="8597"/>
                  </a:lnTo>
                  <a:lnTo>
                    <a:pt x="2156" y="7109"/>
                  </a:lnTo>
                  <a:lnTo>
                    <a:pt x="2680" y="7109"/>
                  </a:lnTo>
                  <a:lnTo>
                    <a:pt x="2680" y="7502"/>
                  </a:lnTo>
                  <a:cubicBezTo>
                    <a:pt x="2680" y="7585"/>
                    <a:pt x="2751" y="7669"/>
                    <a:pt x="2846" y="7669"/>
                  </a:cubicBezTo>
                  <a:cubicBezTo>
                    <a:pt x="2930" y="7669"/>
                    <a:pt x="3001" y="7585"/>
                    <a:pt x="3001" y="7502"/>
                  </a:cubicBezTo>
                  <a:lnTo>
                    <a:pt x="3001" y="7109"/>
                  </a:lnTo>
                  <a:lnTo>
                    <a:pt x="3037" y="7109"/>
                  </a:lnTo>
                  <a:cubicBezTo>
                    <a:pt x="3120" y="7109"/>
                    <a:pt x="3203" y="7037"/>
                    <a:pt x="3203" y="6954"/>
                  </a:cubicBezTo>
                  <a:lnTo>
                    <a:pt x="3203" y="6323"/>
                  </a:lnTo>
                  <a:cubicBezTo>
                    <a:pt x="3287" y="6323"/>
                    <a:pt x="3346" y="6252"/>
                    <a:pt x="3346" y="6156"/>
                  </a:cubicBezTo>
                  <a:lnTo>
                    <a:pt x="3346" y="5442"/>
                  </a:lnTo>
                  <a:lnTo>
                    <a:pt x="4573" y="3942"/>
                  </a:lnTo>
                  <a:cubicBezTo>
                    <a:pt x="4597" y="3906"/>
                    <a:pt x="4597" y="3882"/>
                    <a:pt x="4597" y="3835"/>
                  </a:cubicBezTo>
                  <a:lnTo>
                    <a:pt x="4597" y="3239"/>
                  </a:lnTo>
                  <a:lnTo>
                    <a:pt x="4644" y="3239"/>
                  </a:lnTo>
                  <a:cubicBezTo>
                    <a:pt x="4727" y="3239"/>
                    <a:pt x="4811" y="3168"/>
                    <a:pt x="4811" y="3073"/>
                  </a:cubicBezTo>
                  <a:lnTo>
                    <a:pt x="4811" y="2263"/>
                  </a:lnTo>
                  <a:cubicBezTo>
                    <a:pt x="4775" y="2156"/>
                    <a:pt x="4704" y="2084"/>
                    <a:pt x="4620" y="2084"/>
                  </a:cubicBezTo>
                  <a:lnTo>
                    <a:pt x="4227" y="2084"/>
                  </a:lnTo>
                  <a:lnTo>
                    <a:pt x="4227" y="584"/>
                  </a:lnTo>
                  <a:cubicBezTo>
                    <a:pt x="4227" y="430"/>
                    <a:pt x="4168" y="287"/>
                    <a:pt x="4061" y="156"/>
                  </a:cubicBezTo>
                  <a:cubicBezTo>
                    <a:pt x="3954" y="60"/>
                    <a:pt x="3811" y="1"/>
                    <a:pt x="3644" y="1"/>
                  </a:cubicBezTo>
                  <a:cubicBezTo>
                    <a:pt x="3323" y="1"/>
                    <a:pt x="3061" y="263"/>
                    <a:pt x="3061" y="572"/>
                  </a:cubicBezTo>
                  <a:lnTo>
                    <a:pt x="3061" y="2084"/>
                  </a:lnTo>
                  <a:lnTo>
                    <a:pt x="1715" y="2084"/>
                  </a:lnTo>
                  <a:lnTo>
                    <a:pt x="1715" y="572"/>
                  </a:lnTo>
                  <a:cubicBezTo>
                    <a:pt x="1715" y="430"/>
                    <a:pt x="1656" y="275"/>
                    <a:pt x="1549" y="156"/>
                  </a:cubicBezTo>
                  <a:cubicBezTo>
                    <a:pt x="1441" y="60"/>
                    <a:pt x="1298" y="1"/>
                    <a:pt x="1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355;p89">
              <a:extLst>
                <a:ext uri="{FF2B5EF4-FFF2-40B4-BE49-F238E27FC236}">
                  <a16:creationId xmlns:a16="http://schemas.microsoft.com/office/drawing/2014/main" id="{4693DD4E-7E49-8A7D-FAB9-C9287DE7F5B4}"/>
                </a:ext>
              </a:extLst>
            </p:cNvPr>
            <p:cNvSpPr/>
            <p:nvPr/>
          </p:nvSpPr>
          <p:spPr>
            <a:xfrm>
              <a:off x="1373667" y="1686935"/>
              <a:ext cx="66401" cy="10581"/>
            </a:xfrm>
            <a:custGeom>
              <a:avLst/>
              <a:gdLst/>
              <a:ahLst/>
              <a:cxnLst/>
              <a:rect l="l" t="t" r="r" b="b"/>
              <a:pathLst>
                <a:path w="2096" h="334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cubicBezTo>
                    <a:pt x="0" y="250"/>
                    <a:pt x="84" y="333"/>
                    <a:pt x="167" y="333"/>
                  </a:cubicBezTo>
                  <a:lnTo>
                    <a:pt x="1929" y="333"/>
                  </a:lnTo>
                  <a:cubicBezTo>
                    <a:pt x="2012" y="333"/>
                    <a:pt x="2096" y="250"/>
                    <a:pt x="2096" y="167"/>
                  </a:cubicBezTo>
                  <a:cubicBezTo>
                    <a:pt x="2096" y="72"/>
                    <a:pt x="2012" y="0"/>
                    <a:pt x="1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356;p89">
              <a:extLst>
                <a:ext uri="{FF2B5EF4-FFF2-40B4-BE49-F238E27FC236}">
                  <a16:creationId xmlns:a16="http://schemas.microsoft.com/office/drawing/2014/main" id="{55B9AC39-C364-675A-516C-9A7C721B29A1}"/>
                </a:ext>
              </a:extLst>
            </p:cNvPr>
            <p:cNvSpPr/>
            <p:nvPr/>
          </p:nvSpPr>
          <p:spPr>
            <a:xfrm>
              <a:off x="1518508" y="1536044"/>
              <a:ext cx="72452" cy="112812"/>
            </a:xfrm>
            <a:custGeom>
              <a:avLst/>
              <a:gdLst/>
              <a:ahLst/>
              <a:cxnLst/>
              <a:rect l="l" t="t" r="r" b="b"/>
              <a:pathLst>
                <a:path w="2287" h="3561" extrusionOk="0">
                  <a:moveTo>
                    <a:pt x="1596" y="334"/>
                  </a:moveTo>
                  <a:lnTo>
                    <a:pt x="1024" y="1084"/>
                  </a:lnTo>
                  <a:cubicBezTo>
                    <a:pt x="1000" y="1132"/>
                    <a:pt x="988" y="1203"/>
                    <a:pt x="1012" y="1251"/>
                  </a:cubicBezTo>
                  <a:cubicBezTo>
                    <a:pt x="1048" y="1310"/>
                    <a:pt x="1107" y="1346"/>
                    <a:pt x="1167" y="1346"/>
                  </a:cubicBezTo>
                  <a:lnTo>
                    <a:pt x="1774" y="1346"/>
                  </a:lnTo>
                  <a:lnTo>
                    <a:pt x="893" y="2370"/>
                  </a:lnTo>
                  <a:lnTo>
                    <a:pt x="1167" y="1775"/>
                  </a:lnTo>
                  <a:cubicBezTo>
                    <a:pt x="1191" y="1727"/>
                    <a:pt x="1179" y="1667"/>
                    <a:pt x="1155" y="1620"/>
                  </a:cubicBezTo>
                  <a:cubicBezTo>
                    <a:pt x="1119" y="1584"/>
                    <a:pt x="1072" y="1548"/>
                    <a:pt x="1012" y="1548"/>
                  </a:cubicBezTo>
                  <a:lnTo>
                    <a:pt x="453" y="1548"/>
                  </a:lnTo>
                  <a:lnTo>
                    <a:pt x="1155" y="334"/>
                  </a:lnTo>
                  <a:close/>
                  <a:moveTo>
                    <a:pt x="1048" y="1"/>
                  </a:moveTo>
                  <a:cubicBezTo>
                    <a:pt x="988" y="1"/>
                    <a:pt x="941" y="24"/>
                    <a:pt x="917" y="72"/>
                  </a:cubicBezTo>
                  <a:lnTo>
                    <a:pt x="36" y="1620"/>
                  </a:lnTo>
                  <a:cubicBezTo>
                    <a:pt x="0" y="1667"/>
                    <a:pt x="0" y="1727"/>
                    <a:pt x="36" y="1787"/>
                  </a:cubicBezTo>
                  <a:cubicBezTo>
                    <a:pt x="60" y="1834"/>
                    <a:pt x="107" y="1858"/>
                    <a:pt x="167" y="1858"/>
                  </a:cubicBezTo>
                  <a:lnTo>
                    <a:pt x="762" y="1858"/>
                  </a:lnTo>
                  <a:lnTo>
                    <a:pt x="95" y="3322"/>
                  </a:lnTo>
                  <a:cubicBezTo>
                    <a:pt x="60" y="3394"/>
                    <a:pt x="95" y="3477"/>
                    <a:pt x="155" y="3525"/>
                  </a:cubicBezTo>
                  <a:cubicBezTo>
                    <a:pt x="179" y="3537"/>
                    <a:pt x="215" y="3561"/>
                    <a:pt x="238" y="3561"/>
                  </a:cubicBezTo>
                  <a:cubicBezTo>
                    <a:pt x="286" y="3561"/>
                    <a:pt x="334" y="3537"/>
                    <a:pt x="357" y="3501"/>
                  </a:cubicBezTo>
                  <a:lnTo>
                    <a:pt x="2203" y="1275"/>
                  </a:lnTo>
                  <a:cubicBezTo>
                    <a:pt x="2262" y="1227"/>
                    <a:pt x="2286" y="1167"/>
                    <a:pt x="2250" y="1108"/>
                  </a:cubicBezTo>
                  <a:cubicBezTo>
                    <a:pt x="2227" y="1048"/>
                    <a:pt x="2167" y="1013"/>
                    <a:pt x="2108" y="1013"/>
                  </a:cubicBezTo>
                  <a:lnTo>
                    <a:pt x="1477" y="1013"/>
                  </a:lnTo>
                  <a:lnTo>
                    <a:pt x="2048" y="251"/>
                  </a:lnTo>
                  <a:cubicBezTo>
                    <a:pt x="2072" y="203"/>
                    <a:pt x="2084" y="132"/>
                    <a:pt x="2060" y="84"/>
                  </a:cubicBezTo>
                  <a:cubicBezTo>
                    <a:pt x="2024" y="24"/>
                    <a:pt x="1965" y="1"/>
                    <a:pt x="19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egnaposto testo 2">
            <a:extLst>
              <a:ext uri="{FF2B5EF4-FFF2-40B4-BE49-F238E27FC236}">
                <a16:creationId xmlns:a16="http://schemas.microsoft.com/office/drawing/2014/main" id="{BFDAB71A-F54D-81C6-2D4C-CA04F4A569E5}"/>
              </a:ext>
            </a:extLst>
          </p:cNvPr>
          <p:cNvSpPr txBox="1">
            <a:spLocks/>
          </p:cNvSpPr>
          <p:nvPr/>
        </p:nvSpPr>
        <p:spPr>
          <a:xfrm>
            <a:off x="5365900" y="2149415"/>
            <a:ext cx="4420167" cy="67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>
              <a:buNone/>
            </a:pPr>
            <a:r>
              <a:rPr lang="it-IT" sz="1600" dirty="0" err="1"/>
              <a:t>Charging</a:t>
            </a:r>
            <a:r>
              <a:rPr lang="it-IT" sz="1600" dirty="0"/>
              <a:t> station-</a:t>
            </a:r>
            <a:r>
              <a:rPr lang="it-IT" sz="1600" dirty="0" err="1"/>
              <a:t>wealth</a:t>
            </a:r>
            <a:r>
              <a:rPr lang="it-IT" sz="1600" dirty="0"/>
              <a:t> </a:t>
            </a:r>
            <a:r>
              <a:rPr lang="it-IT" sz="1600" dirty="0" err="1"/>
              <a:t>correlation</a:t>
            </a:r>
            <a:endParaRPr lang="it-IT" sz="1600" dirty="0"/>
          </a:p>
          <a:p>
            <a:r>
              <a:rPr lang="it-IT" sz="1400" dirty="0"/>
              <a:t>Are </a:t>
            </a:r>
            <a:r>
              <a:rPr lang="it-IT" sz="1400" dirty="0" err="1"/>
              <a:t>charging</a:t>
            </a:r>
            <a:r>
              <a:rPr lang="it-IT" sz="1400" dirty="0"/>
              <a:t> stations </a:t>
            </a:r>
            <a:r>
              <a:rPr lang="it-IT" sz="1400" dirty="0" err="1"/>
              <a:t>evenly</a:t>
            </a:r>
            <a:r>
              <a:rPr lang="it-IT" sz="1400" dirty="0"/>
              <a:t> </a:t>
            </a:r>
            <a:r>
              <a:rPr lang="it-IT" sz="1400" dirty="0" err="1"/>
              <a:t>installed</a:t>
            </a:r>
            <a:r>
              <a:rPr lang="it-IT" sz="1400" dirty="0"/>
              <a:t>?</a:t>
            </a:r>
          </a:p>
        </p:txBody>
      </p:sp>
      <p:sp>
        <p:nvSpPr>
          <p:cNvPr id="104" name="Segnaposto testo 2">
            <a:extLst>
              <a:ext uri="{FF2B5EF4-FFF2-40B4-BE49-F238E27FC236}">
                <a16:creationId xmlns:a16="http://schemas.microsoft.com/office/drawing/2014/main" id="{F6DEA702-A058-5195-4464-51168979CFC7}"/>
              </a:ext>
            </a:extLst>
          </p:cNvPr>
          <p:cNvSpPr txBox="1">
            <a:spLocks/>
          </p:cNvSpPr>
          <p:nvPr/>
        </p:nvSpPr>
        <p:spPr>
          <a:xfrm>
            <a:off x="720000" y="4019487"/>
            <a:ext cx="7065893" cy="93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>
              <a:buNone/>
            </a:pPr>
            <a:r>
              <a:rPr lang="it-IT" sz="1600" dirty="0"/>
              <a:t>		</a:t>
            </a:r>
            <a:r>
              <a:rPr lang="it-IT" sz="1600" dirty="0" err="1"/>
              <a:t>Charging</a:t>
            </a:r>
            <a:r>
              <a:rPr lang="it-IT" sz="1600" dirty="0"/>
              <a:t> station-Car </a:t>
            </a:r>
            <a:r>
              <a:rPr lang="it-IT" sz="1600" dirty="0" err="1"/>
              <a:t>number</a:t>
            </a:r>
            <a:r>
              <a:rPr lang="it-IT" sz="1600" dirty="0"/>
              <a:t> </a:t>
            </a:r>
            <a:r>
              <a:rPr lang="it-IT" sz="1600" dirty="0" err="1"/>
              <a:t>correlation</a:t>
            </a:r>
            <a:endParaRPr lang="it-IT" sz="1600" dirty="0"/>
          </a:p>
          <a:p>
            <a:r>
              <a:rPr lang="it-IT" sz="1400" dirty="0"/>
              <a:t>Does </a:t>
            </a:r>
            <a:r>
              <a:rPr lang="it-IT" sz="1400" dirty="0" err="1"/>
              <a:t>charging</a:t>
            </a:r>
            <a:r>
              <a:rPr lang="it-IT" sz="1400" dirty="0"/>
              <a:t> station </a:t>
            </a:r>
            <a:r>
              <a:rPr lang="it-IT" sz="1400" dirty="0" err="1"/>
              <a:t>density</a:t>
            </a:r>
            <a:r>
              <a:rPr lang="it-IT" sz="1400" dirty="0"/>
              <a:t> </a:t>
            </a:r>
            <a:r>
              <a:rPr lang="it-IT" sz="1400" dirty="0" err="1"/>
              <a:t>influence</a:t>
            </a:r>
            <a:r>
              <a:rPr lang="it-IT" sz="1400" dirty="0"/>
              <a:t> EV </a:t>
            </a:r>
            <a:r>
              <a:rPr lang="it-IT" sz="1400" dirty="0" err="1"/>
              <a:t>diffusion</a:t>
            </a:r>
            <a:r>
              <a:rPr lang="it-IT" sz="1400" dirty="0"/>
              <a:t>, </a:t>
            </a:r>
            <a:r>
              <a:rPr lang="it-IT" sz="1400" dirty="0" err="1"/>
              <a:t>both</a:t>
            </a:r>
            <a:r>
              <a:rPr lang="it-IT" sz="1400" dirty="0"/>
              <a:t> by </a:t>
            </a:r>
            <a:r>
              <a:rPr lang="it-IT" sz="1400" dirty="0" err="1"/>
              <a:t>limiting</a:t>
            </a:r>
            <a:r>
              <a:rPr lang="it-IT" sz="1400" dirty="0"/>
              <a:t> or </a:t>
            </a:r>
            <a:r>
              <a:rPr lang="it-IT" sz="1400" dirty="0" err="1"/>
              <a:t>supporting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?</a:t>
            </a:r>
          </a:p>
          <a:p>
            <a:pPr lvl="1"/>
            <a:endParaRPr lang="it-IT" dirty="0"/>
          </a:p>
        </p:txBody>
      </p: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999C223E-AEF1-7313-E10E-7A43CCA7D37E}"/>
              </a:ext>
            </a:extLst>
          </p:cNvPr>
          <p:cNvCxnSpPr>
            <a:cxnSpLocks/>
          </p:cNvCxnSpPr>
          <p:nvPr/>
        </p:nvCxnSpPr>
        <p:spPr>
          <a:xfrm>
            <a:off x="4652999" y="2096084"/>
            <a:ext cx="1426620" cy="13749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2 107">
            <a:extLst>
              <a:ext uri="{FF2B5EF4-FFF2-40B4-BE49-F238E27FC236}">
                <a16:creationId xmlns:a16="http://schemas.microsoft.com/office/drawing/2014/main" id="{4C01270D-06F9-A468-BF17-DE3BF0284215}"/>
              </a:ext>
            </a:extLst>
          </p:cNvPr>
          <p:cNvCxnSpPr/>
          <p:nvPr/>
        </p:nvCxnSpPr>
        <p:spPr>
          <a:xfrm flipH="1">
            <a:off x="2639422" y="2133349"/>
            <a:ext cx="1455408" cy="13376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2 113">
            <a:extLst>
              <a:ext uri="{FF2B5EF4-FFF2-40B4-BE49-F238E27FC236}">
                <a16:creationId xmlns:a16="http://schemas.microsoft.com/office/drawing/2014/main" id="{3DD28910-7D5C-8604-72DF-1FC7FB802EB2}"/>
              </a:ext>
            </a:extLst>
          </p:cNvPr>
          <p:cNvCxnSpPr/>
          <p:nvPr/>
        </p:nvCxnSpPr>
        <p:spPr>
          <a:xfrm>
            <a:off x="2752088" y="3711824"/>
            <a:ext cx="32436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2AF33C84-8E20-4119-9A24-9F8624978931}"/>
              </a:ext>
            </a:extLst>
          </p:cNvPr>
          <p:cNvSpPr/>
          <p:nvPr/>
        </p:nvSpPr>
        <p:spPr>
          <a:xfrm>
            <a:off x="137500" y="988969"/>
            <a:ext cx="1146945" cy="952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0D9DBC-C6FA-81C9-B860-C93F6573FFC0}"/>
              </a:ext>
            </a:extLst>
          </p:cNvPr>
          <p:cNvSpPr/>
          <p:nvPr/>
        </p:nvSpPr>
        <p:spPr>
          <a:xfrm>
            <a:off x="7892785" y="4061618"/>
            <a:ext cx="1146945" cy="952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19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>
            <a:spLocks noGrp="1"/>
          </p:cNvSpPr>
          <p:nvPr>
            <p:ph type="ctrTitle"/>
          </p:nvPr>
        </p:nvSpPr>
        <p:spPr>
          <a:xfrm>
            <a:off x="1045219" y="1369650"/>
            <a:ext cx="7053562" cy="24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accent3"/>
                </a:solidFill>
                <a:latin typeface="Fira Sans Extra Condensed Medium"/>
                <a:sym typeface="Arial"/>
              </a:rPr>
              <a:t>04 </a:t>
            </a:r>
            <a:br>
              <a:rPr lang="en" sz="5400" b="1" dirty="0">
                <a:solidFill>
                  <a:schemeClr val="accent3"/>
                </a:solidFill>
                <a:latin typeface="Fira Sans Extra Condensed Medium"/>
                <a:sym typeface="Arial"/>
              </a:rPr>
            </a:br>
            <a:r>
              <a:rPr lang="en" sz="5400" b="1" dirty="0">
                <a:solidFill>
                  <a:schemeClr val="accent3"/>
                </a:solidFill>
                <a:latin typeface="Fira Sans Extra Condensed Medium"/>
                <a:sym typeface="Arial"/>
              </a:rPr>
              <a:t>Future Work</a:t>
            </a:r>
            <a:endParaRPr sz="5400" b="1" dirty="0">
              <a:solidFill>
                <a:schemeClr val="accent3"/>
              </a:solidFill>
              <a:latin typeface="Fira Sans Extra Condensed Medium"/>
              <a:sym typeface="Anek Bangla SemiBold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A4E2FFC-16CF-2AE4-AAA0-94FE9FB33DD6}"/>
              </a:ext>
            </a:extLst>
          </p:cNvPr>
          <p:cNvSpPr/>
          <p:nvPr/>
        </p:nvSpPr>
        <p:spPr>
          <a:xfrm>
            <a:off x="121191" y="206216"/>
            <a:ext cx="1146945" cy="952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83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8"/>
          <p:cNvSpPr txBox="1">
            <a:spLocks noGrp="1"/>
          </p:cNvSpPr>
          <p:nvPr>
            <p:ph type="subTitle" idx="2"/>
          </p:nvPr>
        </p:nvSpPr>
        <p:spPr>
          <a:xfrm>
            <a:off x="5328919" y="2205950"/>
            <a:ext cx="1986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 due to the ZIP Codes </a:t>
            </a:r>
            <a:endParaRPr dirty="0"/>
          </a:p>
        </p:txBody>
      </p:sp>
      <p:sp>
        <p:nvSpPr>
          <p:cNvPr id="995" name="Google Shape;995;p48"/>
          <p:cNvSpPr txBox="1">
            <a:spLocks noGrp="1"/>
          </p:cNvSpPr>
          <p:nvPr>
            <p:ph type="subTitle" idx="5"/>
          </p:nvPr>
        </p:nvSpPr>
        <p:spPr>
          <a:xfrm>
            <a:off x="5328919" y="3953050"/>
            <a:ext cx="2041707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Need</a:t>
            </a:r>
            <a:r>
              <a:rPr lang="it-IT" dirty="0"/>
              <a:t> a data source to merge cars and stations power suppliers</a:t>
            </a:r>
            <a:endParaRPr dirty="0"/>
          </a:p>
        </p:txBody>
      </p:sp>
      <p:sp>
        <p:nvSpPr>
          <p:cNvPr id="996" name="Google Shape;996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Future De</a:t>
            </a:r>
            <a:r>
              <a:rPr lang="en" dirty="0"/>
              <a:t>velopment &amp; Expansion</a:t>
            </a:r>
            <a:endParaRPr dirty="0">
              <a:latin typeface="Anek Bangla SemiBold"/>
              <a:ea typeface="Anek Bangla SemiBold"/>
              <a:cs typeface="Anek Bangla SemiBold"/>
              <a:sym typeface="Anek Bangla SemiBold"/>
            </a:endParaRPr>
          </a:p>
        </p:txBody>
      </p:sp>
      <p:sp>
        <p:nvSpPr>
          <p:cNvPr id="997" name="Google Shape;997;p48"/>
          <p:cNvSpPr txBox="1">
            <a:spLocks noGrp="1"/>
          </p:cNvSpPr>
          <p:nvPr>
            <p:ph type="subTitle" idx="1"/>
          </p:nvPr>
        </p:nvSpPr>
        <p:spPr>
          <a:xfrm>
            <a:off x="1829081" y="2205950"/>
            <a:ext cx="1986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Expand the kg with data from other US states</a:t>
            </a:r>
            <a:endParaRPr dirty="0"/>
          </a:p>
        </p:txBody>
      </p:sp>
      <p:sp>
        <p:nvSpPr>
          <p:cNvPr id="999" name="Google Shape;999;p48"/>
          <p:cNvSpPr txBox="1">
            <a:spLocks noGrp="1"/>
          </p:cNvSpPr>
          <p:nvPr>
            <p:ph type="subTitle" idx="4"/>
          </p:nvPr>
        </p:nvSpPr>
        <p:spPr>
          <a:xfrm>
            <a:off x="1827281" y="3948916"/>
            <a:ext cx="1986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Range of electric cars is not maintained since they are considered all clean</a:t>
            </a:r>
            <a:endParaRPr dirty="0"/>
          </a:p>
        </p:txBody>
      </p:sp>
      <p:sp>
        <p:nvSpPr>
          <p:cNvPr id="1001" name="Google Shape;1001;p48"/>
          <p:cNvSpPr txBox="1">
            <a:spLocks noGrp="1"/>
          </p:cNvSpPr>
          <p:nvPr>
            <p:ph type="subTitle" idx="7"/>
          </p:nvPr>
        </p:nvSpPr>
        <p:spPr>
          <a:xfrm>
            <a:off x="1829081" y="1550450"/>
            <a:ext cx="19842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more US States</a:t>
            </a:r>
          </a:p>
        </p:txBody>
      </p:sp>
      <p:sp>
        <p:nvSpPr>
          <p:cNvPr id="1002" name="Google Shape;1002;p48"/>
          <p:cNvSpPr txBox="1">
            <a:spLocks noGrp="1"/>
          </p:cNvSpPr>
          <p:nvPr>
            <p:ph type="subTitle" idx="8"/>
          </p:nvPr>
        </p:nvSpPr>
        <p:spPr>
          <a:xfrm>
            <a:off x="5328919" y="1550450"/>
            <a:ext cx="19842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Expand to Europe/World</a:t>
            </a:r>
            <a:endParaRPr dirty="0"/>
          </a:p>
        </p:txBody>
      </p:sp>
      <p:sp>
        <p:nvSpPr>
          <p:cNvPr id="1003" name="Google Shape;1003;p48"/>
          <p:cNvSpPr txBox="1">
            <a:spLocks noGrp="1"/>
          </p:cNvSpPr>
          <p:nvPr>
            <p:ph type="subTitle" idx="9"/>
          </p:nvPr>
        </p:nvSpPr>
        <p:spPr>
          <a:xfrm>
            <a:off x="5328920" y="3297550"/>
            <a:ext cx="19842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Add</a:t>
            </a:r>
            <a:r>
              <a:rPr lang="it-IT" dirty="0"/>
              <a:t> power suppliers</a:t>
            </a:r>
            <a:endParaRPr dirty="0"/>
          </a:p>
        </p:txBody>
      </p:sp>
      <p:sp>
        <p:nvSpPr>
          <p:cNvPr id="1005" name="Google Shape;1005;p48"/>
          <p:cNvSpPr txBox="1">
            <a:spLocks noGrp="1"/>
          </p:cNvSpPr>
          <p:nvPr>
            <p:ph type="subTitle" idx="14"/>
          </p:nvPr>
        </p:nvSpPr>
        <p:spPr>
          <a:xfrm>
            <a:off x="1827281" y="3293441"/>
            <a:ext cx="19842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Range of </a:t>
            </a:r>
            <a:r>
              <a:rPr lang="it-IT" dirty="0" err="1"/>
              <a:t>electric</a:t>
            </a:r>
            <a:r>
              <a:rPr lang="it-IT" dirty="0"/>
              <a:t> cars</a:t>
            </a:r>
            <a:endParaRPr dirty="0"/>
          </a:p>
        </p:txBody>
      </p:sp>
      <p:sp>
        <p:nvSpPr>
          <p:cNvPr id="1007" name="Google Shape;1007;p48"/>
          <p:cNvSpPr/>
          <p:nvPr/>
        </p:nvSpPr>
        <p:spPr>
          <a:xfrm flipH="1">
            <a:off x="1632369" y="3548647"/>
            <a:ext cx="194921" cy="221304"/>
          </a:xfrm>
          <a:custGeom>
            <a:avLst/>
            <a:gdLst/>
            <a:ahLst/>
            <a:cxnLst/>
            <a:rect l="l" t="t" r="r" b="b"/>
            <a:pathLst>
              <a:path w="4588" h="5209" extrusionOk="0">
                <a:moveTo>
                  <a:pt x="2171" y="1"/>
                </a:moveTo>
                <a:cubicBezTo>
                  <a:pt x="2065" y="607"/>
                  <a:pt x="1937" y="1224"/>
                  <a:pt x="1586" y="1735"/>
                </a:cubicBezTo>
                <a:cubicBezTo>
                  <a:pt x="1246" y="2257"/>
                  <a:pt x="617" y="2619"/>
                  <a:pt x="0" y="2714"/>
                </a:cubicBezTo>
                <a:cubicBezTo>
                  <a:pt x="1246" y="3002"/>
                  <a:pt x="2256" y="3948"/>
                  <a:pt x="2416" y="5204"/>
                </a:cubicBezTo>
                <a:cubicBezTo>
                  <a:pt x="2416" y="5208"/>
                  <a:pt x="2416" y="5209"/>
                  <a:pt x="2417" y="5209"/>
                </a:cubicBezTo>
                <a:cubicBezTo>
                  <a:pt x="2417" y="5209"/>
                  <a:pt x="2420" y="5204"/>
                  <a:pt x="2426" y="5204"/>
                </a:cubicBezTo>
                <a:cubicBezTo>
                  <a:pt x="2459" y="3938"/>
                  <a:pt x="3374" y="2905"/>
                  <a:pt x="4587" y="2491"/>
                </a:cubicBezTo>
                <a:cubicBezTo>
                  <a:pt x="3959" y="2458"/>
                  <a:pt x="3310" y="2160"/>
                  <a:pt x="2916" y="1671"/>
                </a:cubicBezTo>
                <a:cubicBezTo>
                  <a:pt x="2523" y="1203"/>
                  <a:pt x="2331" y="597"/>
                  <a:pt x="21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48"/>
          <p:cNvSpPr/>
          <p:nvPr/>
        </p:nvSpPr>
        <p:spPr>
          <a:xfrm flipH="1">
            <a:off x="5134007" y="1805656"/>
            <a:ext cx="194921" cy="221304"/>
          </a:xfrm>
          <a:custGeom>
            <a:avLst/>
            <a:gdLst/>
            <a:ahLst/>
            <a:cxnLst/>
            <a:rect l="l" t="t" r="r" b="b"/>
            <a:pathLst>
              <a:path w="4588" h="5209" extrusionOk="0">
                <a:moveTo>
                  <a:pt x="2171" y="1"/>
                </a:moveTo>
                <a:cubicBezTo>
                  <a:pt x="2065" y="607"/>
                  <a:pt x="1937" y="1224"/>
                  <a:pt x="1586" y="1735"/>
                </a:cubicBezTo>
                <a:cubicBezTo>
                  <a:pt x="1246" y="2257"/>
                  <a:pt x="617" y="2619"/>
                  <a:pt x="0" y="2714"/>
                </a:cubicBezTo>
                <a:cubicBezTo>
                  <a:pt x="1246" y="3002"/>
                  <a:pt x="2256" y="3948"/>
                  <a:pt x="2416" y="5204"/>
                </a:cubicBezTo>
                <a:cubicBezTo>
                  <a:pt x="2416" y="5208"/>
                  <a:pt x="2416" y="5209"/>
                  <a:pt x="2417" y="5209"/>
                </a:cubicBezTo>
                <a:cubicBezTo>
                  <a:pt x="2417" y="5209"/>
                  <a:pt x="2420" y="5204"/>
                  <a:pt x="2426" y="5204"/>
                </a:cubicBezTo>
                <a:cubicBezTo>
                  <a:pt x="2459" y="3938"/>
                  <a:pt x="3374" y="2905"/>
                  <a:pt x="4587" y="2491"/>
                </a:cubicBezTo>
                <a:cubicBezTo>
                  <a:pt x="3959" y="2458"/>
                  <a:pt x="3310" y="2160"/>
                  <a:pt x="2916" y="1671"/>
                </a:cubicBezTo>
                <a:cubicBezTo>
                  <a:pt x="2523" y="1203"/>
                  <a:pt x="2331" y="597"/>
                  <a:pt x="21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48"/>
          <p:cNvSpPr/>
          <p:nvPr/>
        </p:nvSpPr>
        <p:spPr>
          <a:xfrm flipH="1">
            <a:off x="5134008" y="3552756"/>
            <a:ext cx="194921" cy="221304"/>
          </a:xfrm>
          <a:custGeom>
            <a:avLst/>
            <a:gdLst/>
            <a:ahLst/>
            <a:cxnLst/>
            <a:rect l="l" t="t" r="r" b="b"/>
            <a:pathLst>
              <a:path w="4588" h="5209" extrusionOk="0">
                <a:moveTo>
                  <a:pt x="2171" y="1"/>
                </a:moveTo>
                <a:cubicBezTo>
                  <a:pt x="2065" y="607"/>
                  <a:pt x="1937" y="1224"/>
                  <a:pt x="1586" y="1735"/>
                </a:cubicBezTo>
                <a:cubicBezTo>
                  <a:pt x="1246" y="2257"/>
                  <a:pt x="617" y="2619"/>
                  <a:pt x="0" y="2714"/>
                </a:cubicBezTo>
                <a:cubicBezTo>
                  <a:pt x="1246" y="3002"/>
                  <a:pt x="2256" y="3948"/>
                  <a:pt x="2416" y="5204"/>
                </a:cubicBezTo>
                <a:cubicBezTo>
                  <a:pt x="2416" y="5208"/>
                  <a:pt x="2416" y="5209"/>
                  <a:pt x="2417" y="5209"/>
                </a:cubicBezTo>
                <a:cubicBezTo>
                  <a:pt x="2417" y="5209"/>
                  <a:pt x="2420" y="5204"/>
                  <a:pt x="2426" y="5204"/>
                </a:cubicBezTo>
                <a:cubicBezTo>
                  <a:pt x="2459" y="3938"/>
                  <a:pt x="3374" y="2905"/>
                  <a:pt x="4587" y="2491"/>
                </a:cubicBezTo>
                <a:cubicBezTo>
                  <a:pt x="3959" y="2458"/>
                  <a:pt x="3310" y="2160"/>
                  <a:pt x="2916" y="1671"/>
                </a:cubicBezTo>
                <a:cubicBezTo>
                  <a:pt x="2523" y="1203"/>
                  <a:pt x="2331" y="597"/>
                  <a:pt x="21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48"/>
          <p:cNvSpPr/>
          <p:nvPr/>
        </p:nvSpPr>
        <p:spPr>
          <a:xfrm flipH="1">
            <a:off x="1634169" y="1805656"/>
            <a:ext cx="194921" cy="221304"/>
          </a:xfrm>
          <a:custGeom>
            <a:avLst/>
            <a:gdLst/>
            <a:ahLst/>
            <a:cxnLst/>
            <a:rect l="l" t="t" r="r" b="b"/>
            <a:pathLst>
              <a:path w="4588" h="5209" extrusionOk="0">
                <a:moveTo>
                  <a:pt x="2171" y="1"/>
                </a:moveTo>
                <a:cubicBezTo>
                  <a:pt x="2065" y="607"/>
                  <a:pt x="1937" y="1224"/>
                  <a:pt x="1586" y="1735"/>
                </a:cubicBezTo>
                <a:cubicBezTo>
                  <a:pt x="1246" y="2257"/>
                  <a:pt x="617" y="2619"/>
                  <a:pt x="0" y="2714"/>
                </a:cubicBezTo>
                <a:cubicBezTo>
                  <a:pt x="1246" y="3002"/>
                  <a:pt x="2256" y="3948"/>
                  <a:pt x="2416" y="5204"/>
                </a:cubicBezTo>
                <a:cubicBezTo>
                  <a:pt x="2416" y="5208"/>
                  <a:pt x="2416" y="5209"/>
                  <a:pt x="2417" y="5209"/>
                </a:cubicBezTo>
                <a:cubicBezTo>
                  <a:pt x="2417" y="5209"/>
                  <a:pt x="2420" y="5204"/>
                  <a:pt x="2426" y="5204"/>
                </a:cubicBezTo>
                <a:cubicBezTo>
                  <a:pt x="2459" y="3938"/>
                  <a:pt x="3374" y="2905"/>
                  <a:pt x="4587" y="2491"/>
                </a:cubicBezTo>
                <a:cubicBezTo>
                  <a:pt x="3959" y="2458"/>
                  <a:pt x="3310" y="2160"/>
                  <a:pt x="2916" y="1671"/>
                </a:cubicBezTo>
                <a:cubicBezTo>
                  <a:pt x="2523" y="1203"/>
                  <a:pt x="2331" y="597"/>
                  <a:pt x="21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9F44849-CE34-8987-1C88-82E968C36F34}"/>
              </a:ext>
            </a:extLst>
          </p:cNvPr>
          <p:cNvSpPr/>
          <p:nvPr/>
        </p:nvSpPr>
        <p:spPr>
          <a:xfrm>
            <a:off x="-232070" y="4141965"/>
            <a:ext cx="1146945" cy="952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12198F0-73CC-FBE1-684C-68800540BF2F}"/>
              </a:ext>
            </a:extLst>
          </p:cNvPr>
          <p:cNvSpPr/>
          <p:nvPr/>
        </p:nvSpPr>
        <p:spPr>
          <a:xfrm>
            <a:off x="7757168" y="336057"/>
            <a:ext cx="1146945" cy="952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03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>
            <a:spLocks noGrp="1"/>
          </p:cNvSpPr>
          <p:nvPr>
            <p:ph type="ctrTitle"/>
          </p:nvPr>
        </p:nvSpPr>
        <p:spPr>
          <a:xfrm>
            <a:off x="1045219" y="917474"/>
            <a:ext cx="7053562" cy="24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accent3"/>
                </a:solidFill>
                <a:latin typeface="Fira Sans Extra Condensed Medium"/>
                <a:sym typeface="Arial"/>
              </a:rPr>
              <a:t>Thanks for your attention!</a:t>
            </a:r>
            <a:endParaRPr sz="5400" b="1" dirty="0">
              <a:solidFill>
                <a:schemeClr val="accent3"/>
              </a:solidFill>
              <a:latin typeface="Fira Sans Extra Condensed Medium"/>
              <a:sym typeface="Anek Bangla SemiBold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FD3F3567-A321-AF7B-D1EF-C5EA29913D89}"/>
              </a:ext>
            </a:extLst>
          </p:cNvPr>
          <p:cNvSpPr/>
          <p:nvPr/>
        </p:nvSpPr>
        <p:spPr>
          <a:xfrm>
            <a:off x="88405" y="123665"/>
            <a:ext cx="1146945" cy="952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5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Outline</a:t>
            </a:r>
            <a:endParaRPr dirty="0">
              <a:latin typeface="Anek Bangla SemiBold"/>
              <a:ea typeface="Anek Bangla SemiBold"/>
              <a:cs typeface="Anek Bangla SemiBold"/>
              <a:sym typeface="Anek Bangla SemiBold"/>
            </a:endParaRPr>
          </a:p>
        </p:txBody>
      </p:sp>
      <p:sp>
        <p:nvSpPr>
          <p:cNvPr id="7" name="Google Shape;928;p45">
            <a:extLst>
              <a:ext uri="{FF2B5EF4-FFF2-40B4-BE49-F238E27FC236}">
                <a16:creationId xmlns:a16="http://schemas.microsoft.com/office/drawing/2014/main" id="{765885AC-59E6-7A06-B862-AB624B596945}"/>
              </a:ext>
            </a:extLst>
          </p:cNvPr>
          <p:cNvSpPr txBox="1"/>
          <p:nvPr/>
        </p:nvSpPr>
        <p:spPr>
          <a:xfrm>
            <a:off x="1993752" y="2037752"/>
            <a:ext cx="2284447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Domain &amp; Data Sources</a:t>
            </a:r>
            <a:endParaRPr sz="16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" name="Google Shape;930;p45">
            <a:extLst>
              <a:ext uri="{FF2B5EF4-FFF2-40B4-BE49-F238E27FC236}">
                <a16:creationId xmlns:a16="http://schemas.microsoft.com/office/drawing/2014/main" id="{D7C76868-08C8-3024-2757-772B7F483357}"/>
              </a:ext>
            </a:extLst>
          </p:cNvPr>
          <p:cNvSpPr txBox="1"/>
          <p:nvPr/>
        </p:nvSpPr>
        <p:spPr>
          <a:xfrm>
            <a:off x="1993753" y="2324852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Domain, goals a</a:t>
            </a:r>
            <a:r>
              <a:rPr lang="it-IT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nd</a:t>
            </a: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data sources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" name="Google Shape;931;p45">
            <a:extLst>
              <a:ext uri="{FF2B5EF4-FFF2-40B4-BE49-F238E27FC236}">
                <a16:creationId xmlns:a16="http://schemas.microsoft.com/office/drawing/2014/main" id="{E0010F8E-33BC-6C05-968E-41AC4661564B}"/>
              </a:ext>
            </a:extLst>
          </p:cNvPr>
          <p:cNvCxnSpPr/>
          <p:nvPr/>
        </p:nvCxnSpPr>
        <p:spPr>
          <a:xfrm>
            <a:off x="1993753" y="1796252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932;p45">
            <a:extLst>
              <a:ext uri="{FF2B5EF4-FFF2-40B4-BE49-F238E27FC236}">
                <a16:creationId xmlns:a16="http://schemas.microsoft.com/office/drawing/2014/main" id="{1E3B2212-EBA1-839D-8434-84724CD9BE5F}"/>
              </a:ext>
            </a:extLst>
          </p:cNvPr>
          <p:cNvSpPr txBox="1"/>
          <p:nvPr/>
        </p:nvSpPr>
        <p:spPr>
          <a:xfrm>
            <a:off x="1993753" y="1758864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1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" name="Google Shape;928;p45">
            <a:extLst>
              <a:ext uri="{FF2B5EF4-FFF2-40B4-BE49-F238E27FC236}">
                <a16:creationId xmlns:a16="http://schemas.microsoft.com/office/drawing/2014/main" id="{B92A3177-0BF9-13E0-9123-D4F0F6820F43}"/>
              </a:ext>
            </a:extLst>
          </p:cNvPr>
          <p:cNvSpPr txBox="1"/>
          <p:nvPr/>
        </p:nvSpPr>
        <p:spPr>
          <a:xfrm>
            <a:off x="5420584" y="3606515"/>
            <a:ext cx="2284447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Future Work</a:t>
            </a:r>
            <a:endParaRPr sz="16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" name="Google Shape;930;p45">
            <a:extLst>
              <a:ext uri="{FF2B5EF4-FFF2-40B4-BE49-F238E27FC236}">
                <a16:creationId xmlns:a16="http://schemas.microsoft.com/office/drawing/2014/main" id="{2BA7FB1C-9750-2BD1-3B66-84C5EEAC9195}"/>
              </a:ext>
            </a:extLst>
          </p:cNvPr>
          <p:cNvSpPr txBox="1"/>
          <p:nvPr/>
        </p:nvSpPr>
        <p:spPr>
          <a:xfrm>
            <a:off x="5420585" y="3893615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Future work &amp; </a:t>
            </a:r>
            <a:r>
              <a:rPr lang="it-IT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possible</a:t>
            </a:r>
            <a:r>
              <a:rPr lang="it-I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expansion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" name="Google Shape;931;p45">
            <a:extLst>
              <a:ext uri="{FF2B5EF4-FFF2-40B4-BE49-F238E27FC236}">
                <a16:creationId xmlns:a16="http://schemas.microsoft.com/office/drawing/2014/main" id="{0052BA5A-CAFE-913B-190E-9E02871E859B}"/>
              </a:ext>
            </a:extLst>
          </p:cNvPr>
          <p:cNvCxnSpPr/>
          <p:nvPr/>
        </p:nvCxnSpPr>
        <p:spPr>
          <a:xfrm>
            <a:off x="5420585" y="3365015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932;p45">
            <a:extLst>
              <a:ext uri="{FF2B5EF4-FFF2-40B4-BE49-F238E27FC236}">
                <a16:creationId xmlns:a16="http://schemas.microsoft.com/office/drawing/2014/main" id="{D90C3D2D-0198-0505-9BDA-19543D8A04F1}"/>
              </a:ext>
            </a:extLst>
          </p:cNvPr>
          <p:cNvSpPr txBox="1"/>
          <p:nvPr/>
        </p:nvSpPr>
        <p:spPr>
          <a:xfrm>
            <a:off x="5420585" y="3327627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1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928;p45">
            <a:extLst>
              <a:ext uri="{FF2B5EF4-FFF2-40B4-BE49-F238E27FC236}">
                <a16:creationId xmlns:a16="http://schemas.microsoft.com/office/drawing/2014/main" id="{6B26AD1F-6358-2615-4EAD-9B2595F10E66}"/>
              </a:ext>
            </a:extLst>
          </p:cNvPr>
          <p:cNvSpPr txBox="1"/>
          <p:nvPr/>
        </p:nvSpPr>
        <p:spPr>
          <a:xfrm>
            <a:off x="5420425" y="2037752"/>
            <a:ext cx="2284447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Ontology</a:t>
            </a:r>
            <a:endParaRPr sz="16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" name="Google Shape;930;p45">
            <a:extLst>
              <a:ext uri="{FF2B5EF4-FFF2-40B4-BE49-F238E27FC236}">
                <a16:creationId xmlns:a16="http://schemas.microsoft.com/office/drawing/2014/main" id="{CC243D99-9A5A-30FA-B892-351287C1478A}"/>
              </a:ext>
            </a:extLst>
          </p:cNvPr>
          <p:cNvSpPr txBox="1"/>
          <p:nvPr/>
        </p:nvSpPr>
        <p:spPr>
          <a:xfrm>
            <a:off x="5420426" y="2324852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latin typeface="Roboto"/>
                <a:ea typeface="Roboto"/>
                <a:cs typeface="Roboto"/>
                <a:sym typeface="Roboto"/>
              </a:rPr>
              <a:t>Domain model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" name="Google Shape;931;p45">
            <a:extLst>
              <a:ext uri="{FF2B5EF4-FFF2-40B4-BE49-F238E27FC236}">
                <a16:creationId xmlns:a16="http://schemas.microsoft.com/office/drawing/2014/main" id="{502FD19A-4949-5893-C092-2CAC7D25731A}"/>
              </a:ext>
            </a:extLst>
          </p:cNvPr>
          <p:cNvCxnSpPr/>
          <p:nvPr/>
        </p:nvCxnSpPr>
        <p:spPr>
          <a:xfrm>
            <a:off x="5420426" y="1796252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932;p45">
            <a:extLst>
              <a:ext uri="{FF2B5EF4-FFF2-40B4-BE49-F238E27FC236}">
                <a16:creationId xmlns:a16="http://schemas.microsoft.com/office/drawing/2014/main" id="{2BA0A539-F001-C399-856B-E2E8B0A62122}"/>
              </a:ext>
            </a:extLst>
          </p:cNvPr>
          <p:cNvSpPr txBox="1"/>
          <p:nvPr/>
        </p:nvSpPr>
        <p:spPr>
          <a:xfrm>
            <a:off x="5420426" y="1758864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1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" name="Google Shape;928;p45">
            <a:extLst>
              <a:ext uri="{FF2B5EF4-FFF2-40B4-BE49-F238E27FC236}">
                <a16:creationId xmlns:a16="http://schemas.microsoft.com/office/drawing/2014/main" id="{3EDC5617-AAD2-E9C1-2C17-A5631E1AB08C}"/>
              </a:ext>
            </a:extLst>
          </p:cNvPr>
          <p:cNvSpPr txBox="1"/>
          <p:nvPr/>
        </p:nvSpPr>
        <p:spPr>
          <a:xfrm>
            <a:off x="1993751" y="3606515"/>
            <a:ext cx="2284447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Queries &amp; Data Analysis</a:t>
            </a:r>
            <a:endParaRPr sz="16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" name="Google Shape;930;p45">
            <a:extLst>
              <a:ext uri="{FF2B5EF4-FFF2-40B4-BE49-F238E27FC236}">
                <a16:creationId xmlns:a16="http://schemas.microsoft.com/office/drawing/2014/main" id="{2C2BBBD9-82E7-56CA-EDAC-082B5FCF2DF1}"/>
              </a:ext>
            </a:extLst>
          </p:cNvPr>
          <p:cNvSpPr txBox="1"/>
          <p:nvPr/>
        </p:nvSpPr>
        <p:spPr>
          <a:xfrm>
            <a:off x="1993752" y="3893615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Queries, </a:t>
            </a:r>
            <a:r>
              <a:rPr lang="it-IT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heatmaps</a:t>
            </a:r>
            <a:r>
              <a:rPr lang="it-IT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it-IT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graphs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" name="Google Shape;931;p45">
            <a:extLst>
              <a:ext uri="{FF2B5EF4-FFF2-40B4-BE49-F238E27FC236}">
                <a16:creationId xmlns:a16="http://schemas.microsoft.com/office/drawing/2014/main" id="{B0A6F8E6-9553-C9B9-E988-1FCA2790B6B2}"/>
              </a:ext>
            </a:extLst>
          </p:cNvPr>
          <p:cNvCxnSpPr/>
          <p:nvPr/>
        </p:nvCxnSpPr>
        <p:spPr>
          <a:xfrm>
            <a:off x="1993752" y="3365015"/>
            <a:ext cx="0" cy="10572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932;p45">
            <a:extLst>
              <a:ext uri="{FF2B5EF4-FFF2-40B4-BE49-F238E27FC236}">
                <a16:creationId xmlns:a16="http://schemas.microsoft.com/office/drawing/2014/main" id="{30705A59-9E61-648D-35DA-AB315E57BDF1}"/>
              </a:ext>
            </a:extLst>
          </p:cNvPr>
          <p:cNvSpPr txBox="1"/>
          <p:nvPr/>
        </p:nvSpPr>
        <p:spPr>
          <a:xfrm>
            <a:off x="1993752" y="3327627"/>
            <a:ext cx="615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1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843ADE40-2EA6-015F-6442-DC31904147F5}"/>
              </a:ext>
            </a:extLst>
          </p:cNvPr>
          <p:cNvSpPr/>
          <p:nvPr/>
        </p:nvSpPr>
        <p:spPr>
          <a:xfrm>
            <a:off x="42958" y="1110781"/>
            <a:ext cx="945085" cy="595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A329394-3112-FFDF-EC5C-2FE1D32DA268}"/>
              </a:ext>
            </a:extLst>
          </p:cNvPr>
          <p:cNvSpPr/>
          <p:nvPr/>
        </p:nvSpPr>
        <p:spPr>
          <a:xfrm>
            <a:off x="7704872" y="3945741"/>
            <a:ext cx="1146945" cy="952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>
            <a:spLocks noGrp="1"/>
          </p:cNvSpPr>
          <p:nvPr>
            <p:ph type="ctrTitle"/>
          </p:nvPr>
        </p:nvSpPr>
        <p:spPr>
          <a:xfrm>
            <a:off x="1045219" y="1369650"/>
            <a:ext cx="7053562" cy="24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accent3"/>
                </a:solidFill>
                <a:latin typeface="Fira Sans Extra Condensed Medium"/>
                <a:sym typeface="Arial"/>
              </a:rPr>
              <a:t>01 </a:t>
            </a:r>
            <a:br>
              <a:rPr lang="en" sz="5400" b="1" dirty="0">
                <a:solidFill>
                  <a:schemeClr val="accent3"/>
                </a:solidFill>
                <a:latin typeface="Fira Sans Extra Condensed Medium"/>
                <a:sym typeface="Arial"/>
              </a:rPr>
            </a:br>
            <a:r>
              <a:rPr lang="en" sz="5400" b="1" dirty="0">
                <a:solidFill>
                  <a:schemeClr val="accent3"/>
                </a:solidFill>
                <a:latin typeface="Fira Sans Extra Condensed Medium"/>
                <a:sym typeface="Arial"/>
              </a:rPr>
              <a:t>Domain &amp; Data Sources</a:t>
            </a:r>
            <a:endParaRPr sz="5400" b="1" dirty="0">
              <a:solidFill>
                <a:schemeClr val="accent3"/>
              </a:solidFill>
              <a:latin typeface="Fira Sans Extra Condensed Medium"/>
              <a:sym typeface="Anek Bangla SemiBold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97D48A3-B7C8-B7F7-CEBA-6E4007A96B99}"/>
              </a:ext>
            </a:extLst>
          </p:cNvPr>
          <p:cNvSpPr/>
          <p:nvPr/>
        </p:nvSpPr>
        <p:spPr>
          <a:xfrm>
            <a:off x="541904" y="327960"/>
            <a:ext cx="397043" cy="496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Domain</a:t>
            </a:r>
            <a:endParaRPr dirty="0">
              <a:latin typeface="Anek Bangla SemiBold"/>
              <a:ea typeface="Anek Bangla SemiBold"/>
              <a:cs typeface="Anek Bangla SemiBold"/>
              <a:sym typeface="Anek Bangla SemiBold"/>
            </a:endParaRPr>
          </a:p>
        </p:txBody>
      </p:sp>
      <p:sp>
        <p:nvSpPr>
          <p:cNvPr id="917" name="Google Shape;917;p47"/>
          <p:cNvSpPr txBox="1">
            <a:spLocks noGrp="1"/>
          </p:cNvSpPr>
          <p:nvPr>
            <p:ph type="subTitle" idx="1"/>
          </p:nvPr>
        </p:nvSpPr>
        <p:spPr>
          <a:xfrm>
            <a:off x="1879266" y="2205950"/>
            <a:ext cx="2164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Plug-In and </a:t>
            </a:r>
            <a:r>
              <a:rPr lang="it-IT" dirty="0" err="1"/>
              <a:t>Battery</a:t>
            </a:r>
            <a:r>
              <a:rPr lang="it-IT" dirty="0"/>
              <a:t> cars </a:t>
            </a:r>
            <a:r>
              <a:rPr lang="it-IT" dirty="0" err="1"/>
              <a:t>registered</a:t>
            </a:r>
            <a:r>
              <a:rPr lang="it-IT" dirty="0"/>
              <a:t> in the state of Washington</a:t>
            </a:r>
            <a:endParaRPr dirty="0"/>
          </a:p>
        </p:txBody>
      </p:sp>
      <p:sp>
        <p:nvSpPr>
          <p:cNvPr id="918" name="Google Shape;918;p47"/>
          <p:cNvSpPr txBox="1">
            <a:spLocks noGrp="1"/>
          </p:cNvSpPr>
          <p:nvPr>
            <p:ph type="subTitle" idx="2"/>
          </p:nvPr>
        </p:nvSpPr>
        <p:spPr>
          <a:xfrm>
            <a:off x="6106795" y="2205950"/>
            <a:ext cx="2164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ZIP Codes and related cities and counties</a:t>
            </a:r>
            <a:endParaRPr dirty="0"/>
          </a:p>
        </p:txBody>
      </p:sp>
      <p:sp>
        <p:nvSpPr>
          <p:cNvPr id="919" name="Google Shape;919;p47"/>
          <p:cNvSpPr txBox="1">
            <a:spLocks noGrp="1"/>
          </p:cNvSpPr>
          <p:nvPr>
            <p:ph type="subTitle" idx="3"/>
          </p:nvPr>
        </p:nvSpPr>
        <p:spPr>
          <a:xfrm>
            <a:off x="1879265" y="3886775"/>
            <a:ext cx="2354637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Adjusted Gross Income (AGI)  for each ZIP Code</a:t>
            </a:r>
            <a:endParaRPr dirty="0"/>
          </a:p>
        </p:txBody>
      </p:sp>
      <p:sp>
        <p:nvSpPr>
          <p:cNvPr id="920" name="Google Shape;920;p47"/>
          <p:cNvSpPr txBox="1">
            <a:spLocks noGrp="1"/>
          </p:cNvSpPr>
          <p:nvPr>
            <p:ph type="subTitle" idx="4"/>
          </p:nvPr>
        </p:nvSpPr>
        <p:spPr>
          <a:xfrm>
            <a:off x="6106795" y="3886775"/>
            <a:ext cx="2164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Private and Public Stations to </a:t>
            </a:r>
            <a:r>
              <a:rPr lang="it-IT" dirty="0" err="1"/>
              <a:t>recharge</a:t>
            </a:r>
            <a:r>
              <a:rPr lang="it-IT" dirty="0"/>
              <a:t> </a:t>
            </a:r>
            <a:r>
              <a:rPr lang="it-IT" dirty="0" err="1"/>
              <a:t>electric</a:t>
            </a:r>
            <a:r>
              <a:rPr lang="it-IT" dirty="0"/>
              <a:t> </a:t>
            </a:r>
            <a:r>
              <a:rPr lang="it-IT" dirty="0" err="1"/>
              <a:t>vehicles</a:t>
            </a:r>
            <a:endParaRPr dirty="0"/>
          </a:p>
        </p:txBody>
      </p:sp>
      <p:sp>
        <p:nvSpPr>
          <p:cNvPr id="921" name="Google Shape;921;p47"/>
          <p:cNvSpPr txBox="1">
            <a:spLocks noGrp="1"/>
          </p:cNvSpPr>
          <p:nvPr>
            <p:ph type="subTitle" idx="5"/>
          </p:nvPr>
        </p:nvSpPr>
        <p:spPr>
          <a:xfrm>
            <a:off x="1879254" y="1550450"/>
            <a:ext cx="21648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Electric Cars </a:t>
            </a:r>
            <a:endParaRPr dirty="0"/>
          </a:p>
        </p:txBody>
      </p:sp>
      <p:sp>
        <p:nvSpPr>
          <p:cNvPr id="922" name="Google Shape;922;p47"/>
          <p:cNvSpPr txBox="1">
            <a:spLocks noGrp="1"/>
          </p:cNvSpPr>
          <p:nvPr>
            <p:ph type="subTitle" idx="6"/>
          </p:nvPr>
        </p:nvSpPr>
        <p:spPr>
          <a:xfrm>
            <a:off x="1879254" y="3231300"/>
            <a:ext cx="2992112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Adjusted Gross Income</a:t>
            </a:r>
            <a:endParaRPr dirty="0"/>
          </a:p>
        </p:txBody>
      </p:sp>
      <p:sp>
        <p:nvSpPr>
          <p:cNvPr id="923" name="Google Shape;923;p47"/>
          <p:cNvSpPr txBox="1">
            <a:spLocks noGrp="1"/>
          </p:cNvSpPr>
          <p:nvPr>
            <p:ph type="subTitle" idx="7"/>
          </p:nvPr>
        </p:nvSpPr>
        <p:spPr>
          <a:xfrm>
            <a:off x="6106779" y="1550450"/>
            <a:ext cx="21648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ZIP Codes</a:t>
            </a:r>
            <a:endParaRPr dirty="0"/>
          </a:p>
        </p:txBody>
      </p:sp>
      <p:sp>
        <p:nvSpPr>
          <p:cNvPr id="924" name="Google Shape;924;p47"/>
          <p:cNvSpPr txBox="1">
            <a:spLocks noGrp="1"/>
          </p:cNvSpPr>
          <p:nvPr>
            <p:ph type="subTitle" idx="8"/>
          </p:nvPr>
        </p:nvSpPr>
        <p:spPr>
          <a:xfrm>
            <a:off x="6106779" y="3231300"/>
            <a:ext cx="2245766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Charging Stations</a:t>
            </a:r>
            <a:endParaRPr dirty="0"/>
          </a:p>
        </p:txBody>
      </p:sp>
      <p:sp>
        <p:nvSpPr>
          <p:cNvPr id="925" name="Google Shape;925;p47"/>
          <p:cNvSpPr/>
          <p:nvPr/>
        </p:nvSpPr>
        <p:spPr>
          <a:xfrm flipH="1">
            <a:off x="872405" y="1808351"/>
            <a:ext cx="778251" cy="778126"/>
          </a:xfrm>
          <a:custGeom>
            <a:avLst/>
            <a:gdLst/>
            <a:ahLst/>
            <a:cxnLst/>
            <a:rect l="l" t="t" r="r" b="b"/>
            <a:pathLst>
              <a:path w="24988" h="24988" extrusionOk="0">
                <a:moveTo>
                  <a:pt x="12494" y="0"/>
                </a:moveTo>
                <a:cubicBezTo>
                  <a:pt x="5598" y="0"/>
                  <a:pt x="1" y="5598"/>
                  <a:pt x="1" y="12494"/>
                </a:cubicBezTo>
                <a:cubicBezTo>
                  <a:pt x="1" y="19390"/>
                  <a:pt x="5598" y="24987"/>
                  <a:pt x="12494" y="24987"/>
                </a:cubicBezTo>
                <a:cubicBezTo>
                  <a:pt x="19390" y="24987"/>
                  <a:pt x="24988" y="19390"/>
                  <a:pt x="24988" y="12494"/>
                </a:cubicBezTo>
                <a:cubicBezTo>
                  <a:pt x="24988" y="5598"/>
                  <a:pt x="19390" y="0"/>
                  <a:pt x="124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6" name="Google Shape;926;p47"/>
          <p:cNvSpPr/>
          <p:nvPr/>
        </p:nvSpPr>
        <p:spPr>
          <a:xfrm flipH="1">
            <a:off x="872405" y="3516026"/>
            <a:ext cx="778251" cy="778126"/>
          </a:xfrm>
          <a:custGeom>
            <a:avLst/>
            <a:gdLst/>
            <a:ahLst/>
            <a:cxnLst/>
            <a:rect l="l" t="t" r="r" b="b"/>
            <a:pathLst>
              <a:path w="24988" h="24988" extrusionOk="0">
                <a:moveTo>
                  <a:pt x="12494" y="0"/>
                </a:moveTo>
                <a:cubicBezTo>
                  <a:pt x="5598" y="0"/>
                  <a:pt x="1" y="5598"/>
                  <a:pt x="1" y="12494"/>
                </a:cubicBezTo>
                <a:cubicBezTo>
                  <a:pt x="1" y="19390"/>
                  <a:pt x="5598" y="24987"/>
                  <a:pt x="12494" y="24987"/>
                </a:cubicBezTo>
                <a:cubicBezTo>
                  <a:pt x="19390" y="24987"/>
                  <a:pt x="24988" y="19390"/>
                  <a:pt x="24988" y="12494"/>
                </a:cubicBezTo>
                <a:cubicBezTo>
                  <a:pt x="24988" y="5598"/>
                  <a:pt x="19390" y="0"/>
                  <a:pt x="124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47"/>
          <p:cNvSpPr/>
          <p:nvPr/>
        </p:nvSpPr>
        <p:spPr>
          <a:xfrm flipH="1">
            <a:off x="5099955" y="1808351"/>
            <a:ext cx="778251" cy="778126"/>
          </a:xfrm>
          <a:custGeom>
            <a:avLst/>
            <a:gdLst/>
            <a:ahLst/>
            <a:cxnLst/>
            <a:rect l="l" t="t" r="r" b="b"/>
            <a:pathLst>
              <a:path w="24988" h="24988" extrusionOk="0">
                <a:moveTo>
                  <a:pt x="12494" y="0"/>
                </a:moveTo>
                <a:cubicBezTo>
                  <a:pt x="5598" y="0"/>
                  <a:pt x="1" y="5598"/>
                  <a:pt x="1" y="12494"/>
                </a:cubicBezTo>
                <a:cubicBezTo>
                  <a:pt x="1" y="19390"/>
                  <a:pt x="5598" y="24987"/>
                  <a:pt x="12494" y="24987"/>
                </a:cubicBezTo>
                <a:cubicBezTo>
                  <a:pt x="19390" y="24987"/>
                  <a:pt x="24988" y="19390"/>
                  <a:pt x="24988" y="12494"/>
                </a:cubicBezTo>
                <a:cubicBezTo>
                  <a:pt x="24988" y="5598"/>
                  <a:pt x="19390" y="0"/>
                  <a:pt x="124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47"/>
          <p:cNvSpPr/>
          <p:nvPr/>
        </p:nvSpPr>
        <p:spPr>
          <a:xfrm flipH="1">
            <a:off x="5099955" y="3516026"/>
            <a:ext cx="778251" cy="778126"/>
          </a:xfrm>
          <a:custGeom>
            <a:avLst/>
            <a:gdLst/>
            <a:ahLst/>
            <a:cxnLst/>
            <a:rect l="l" t="t" r="r" b="b"/>
            <a:pathLst>
              <a:path w="24988" h="24988" extrusionOk="0">
                <a:moveTo>
                  <a:pt x="12494" y="0"/>
                </a:moveTo>
                <a:cubicBezTo>
                  <a:pt x="5598" y="0"/>
                  <a:pt x="1" y="5598"/>
                  <a:pt x="1" y="12494"/>
                </a:cubicBezTo>
                <a:cubicBezTo>
                  <a:pt x="1" y="19390"/>
                  <a:pt x="5598" y="24987"/>
                  <a:pt x="12494" y="24987"/>
                </a:cubicBezTo>
                <a:cubicBezTo>
                  <a:pt x="19390" y="24987"/>
                  <a:pt x="24988" y="19390"/>
                  <a:pt x="24988" y="12494"/>
                </a:cubicBezTo>
                <a:cubicBezTo>
                  <a:pt x="24988" y="5598"/>
                  <a:pt x="19390" y="0"/>
                  <a:pt x="124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0" name="Google Shape;960;p47"/>
          <p:cNvGrpSpPr/>
          <p:nvPr/>
        </p:nvGrpSpPr>
        <p:grpSpPr>
          <a:xfrm>
            <a:off x="3857320" y="2518378"/>
            <a:ext cx="422542" cy="342973"/>
            <a:chOff x="2165809" y="3811059"/>
            <a:chExt cx="422542" cy="342973"/>
          </a:xfrm>
        </p:grpSpPr>
        <p:sp>
          <p:nvSpPr>
            <p:cNvPr id="961" name="Google Shape;961;p47"/>
            <p:cNvSpPr/>
            <p:nvPr/>
          </p:nvSpPr>
          <p:spPr>
            <a:xfrm>
              <a:off x="2165809" y="3811059"/>
              <a:ext cx="422542" cy="342973"/>
            </a:xfrm>
            <a:custGeom>
              <a:avLst/>
              <a:gdLst/>
              <a:ahLst/>
              <a:cxnLst/>
              <a:rect l="l" t="t" r="r" b="b"/>
              <a:pathLst>
                <a:path w="13276" h="10776" extrusionOk="0">
                  <a:moveTo>
                    <a:pt x="2084" y="382"/>
                  </a:moveTo>
                  <a:cubicBezTo>
                    <a:pt x="2084" y="382"/>
                    <a:pt x="2108" y="382"/>
                    <a:pt x="2108" y="406"/>
                  </a:cubicBezTo>
                  <a:lnTo>
                    <a:pt x="2108" y="1239"/>
                  </a:lnTo>
                  <a:cubicBezTo>
                    <a:pt x="2108" y="1239"/>
                    <a:pt x="2108" y="1251"/>
                    <a:pt x="2084" y="1251"/>
                  </a:cubicBezTo>
                  <a:lnTo>
                    <a:pt x="1667" y="1251"/>
                  </a:lnTo>
                  <a:cubicBezTo>
                    <a:pt x="1667" y="1251"/>
                    <a:pt x="1655" y="1251"/>
                    <a:pt x="1655" y="1239"/>
                  </a:cubicBezTo>
                  <a:lnTo>
                    <a:pt x="1655" y="406"/>
                  </a:lnTo>
                  <a:lnTo>
                    <a:pt x="2084" y="382"/>
                  </a:lnTo>
                  <a:close/>
                  <a:moveTo>
                    <a:pt x="11645" y="382"/>
                  </a:moveTo>
                  <a:cubicBezTo>
                    <a:pt x="11645" y="382"/>
                    <a:pt x="11657" y="382"/>
                    <a:pt x="11657" y="406"/>
                  </a:cubicBezTo>
                  <a:lnTo>
                    <a:pt x="11657" y="1239"/>
                  </a:lnTo>
                  <a:cubicBezTo>
                    <a:pt x="11657" y="1239"/>
                    <a:pt x="11657" y="1251"/>
                    <a:pt x="11645" y="1251"/>
                  </a:cubicBezTo>
                  <a:lnTo>
                    <a:pt x="11216" y="1251"/>
                  </a:lnTo>
                  <a:cubicBezTo>
                    <a:pt x="11216" y="1251"/>
                    <a:pt x="11192" y="1251"/>
                    <a:pt x="11192" y="1239"/>
                  </a:cubicBezTo>
                  <a:lnTo>
                    <a:pt x="11192" y="406"/>
                  </a:lnTo>
                  <a:lnTo>
                    <a:pt x="11216" y="406"/>
                  </a:lnTo>
                  <a:lnTo>
                    <a:pt x="11645" y="382"/>
                  </a:lnTo>
                  <a:close/>
                  <a:moveTo>
                    <a:pt x="12478" y="1215"/>
                  </a:moveTo>
                  <a:cubicBezTo>
                    <a:pt x="12716" y="1215"/>
                    <a:pt x="12907" y="1418"/>
                    <a:pt x="12907" y="1656"/>
                  </a:cubicBezTo>
                  <a:lnTo>
                    <a:pt x="12907" y="9954"/>
                  </a:lnTo>
                  <a:cubicBezTo>
                    <a:pt x="12895" y="10193"/>
                    <a:pt x="12704" y="10383"/>
                    <a:pt x="12466" y="10383"/>
                  </a:cubicBezTo>
                  <a:lnTo>
                    <a:pt x="834" y="10383"/>
                  </a:lnTo>
                  <a:cubicBezTo>
                    <a:pt x="596" y="10383"/>
                    <a:pt x="405" y="10193"/>
                    <a:pt x="405" y="9954"/>
                  </a:cubicBezTo>
                  <a:lnTo>
                    <a:pt x="405" y="1656"/>
                  </a:lnTo>
                  <a:cubicBezTo>
                    <a:pt x="405" y="1418"/>
                    <a:pt x="596" y="1215"/>
                    <a:pt x="834" y="1215"/>
                  </a:cubicBezTo>
                  <a:lnTo>
                    <a:pt x="1262" y="1215"/>
                  </a:lnTo>
                  <a:lnTo>
                    <a:pt x="1262" y="1239"/>
                  </a:lnTo>
                  <a:cubicBezTo>
                    <a:pt x="1262" y="1453"/>
                    <a:pt x="1441" y="1632"/>
                    <a:pt x="1667" y="1632"/>
                  </a:cubicBezTo>
                  <a:lnTo>
                    <a:pt x="2084" y="1632"/>
                  </a:lnTo>
                  <a:cubicBezTo>
                    <a:pt x="2310" y="1632"/>
                    <a:pt x="2489" y="1453"/>
                    <a:pt x="2489" y="1239"/>
                  </a:cubicBezTo>
                  <a:lnTo>
                    <a:pt x="2489" y="1215"/>
                  </a:lnTo>
                  <a:lnTo>
                    <a:pt x="10823" y="1215"/>
                  </a:lnTo>
                  <a:lnTo>
                    <a:pt x="10823" y="1239"/>
                  </a:lnTo>
                  <a:cubicBezTo>
                    <a:pt x="10823" y="1453"/>
                    <a:pt x="11002" y="1632"/>
                    <a:pt x="11228" y="1632"/>
                  </a:cubicBezTo>
                  <a:lnTo>
                    <a:pt x="11645" y="1632"/>
                  </a:lnTo>
                  <a:cubicBezTo>
                    <a:pt x="11859" y="1632"/>
                    <a:pt x="12038" y="1453"/>
                    <a:pt x="12038" y="1239"/>
                  </a:cubicBezTo>
                  <a:lnTo>
                    <a:pt x="12038" y="1215"/>
                  </a:lnTo>
                  <a:close/>
                  <a:moveTo>
                    <a:pt x="1655" y="1"/>
                  </a:moveTo>
                  <a:cubicBezTo>
                    <a:pt x="1429" y="1"/>
                    <a:pt x="1251" y="179"/>
                    <a:pt x="1251" y="406"/>
                  </a:cubicBezTo>
                  <a:lnTo>
                    <a:pt x="1251" y="834"/>
                  </a:lnTo>
                  <a:lnTo>
                    <a:pt x="822" y="834"/>
                  </a:lnTo>
                  <a:cubicBezTo>
                    <a:pt x="381" y="834"/>
                    <a:pt x="0" y="1203"/>
                    <a:pt x="0" y="1656"/>
                  </a:cubicBezTo>
                  <a:lnTo>
                    <a:pt x="0" y="9954"/>
                  </a:lnTo>
                  <a:cubicBezTo>
                    <a:pt x="0" y="10395"/>
                    <a:pt x="381" y="10776"/>
                    <a:pt x="822" y="10776"/>
                  </a:cubicBezTo>
                  <a:lnTo>
                    <a:pt x="12442" y="10776"/>
                  </a:lnTo>
                  <a:cubicBezTo>
                    <a:pt x="12895" y="10776"/>
                    <a:pt x="13264" y="10395"/>
                    <a:pt x="13264" y="9954"/>
                  </a:cubicBezTo>
                  <a:lnTo>
                    <a:pt x="13264" y="1656"/>
                  </a:lnTo>
                  <a:cubicBezTo>
                    <a:pt x="13276" y="1203"/>
                    <a:pt x="12907" y="834"/>
                    <a:pt x="12466" y="834"/>
                  </a:cubicBezTo>
                  <a:lnTo>
                    <a:pt x="12026" y="834"/>
                  </a:lnTo>
                  <a:lnTo>
                    <a:pt x="12026" y="406"/>
                  </a:lnTo>
                  <a:cubicBezTo>
                    <a:pt x="12026" y="179"/>
                    <a:pt x="11847" y="1"/>
                    <a:pt x="11621" y="1"/>
                  </a:cubicBezTo>
                  <a:lnTo>
                    <a:pt x="11216" y="1"/>
                  </a:lnTo>
                  <a:cubicBezTo>
                    <a:pt x="10990" y="1"/>
                    <a:pt x="10811" y="179"/>
                    <a:pt x="10811" y="406"/>
                  </a:cubicBezTo>
                  <a:lnTo>
                    <a:pt x="10811" y="834"/>
                  </a:lnTo>
                  <a:lnTo>
                    <a:pt x="2477" y="834"/>
                  </a:lnTo>
                  <a:lnTo>
                    <a:pt x="2477" y="406"/>
                  </a:lnTo>
                  <a:cubicBezTo>
                    <a:pt x="2477" y="179"/>
                    <a:pt x="2298" y="1"/>
                    <a:pt x="2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2193085" y="3877387"/>
              <a:ext cx="368753" cy="12158"/>
            </a:xfrm>
            <a:custGeom>
              <a:avLst/>
              <a:gdLst/>
              <a:ahLst/>
              <a:cxnLst/>
              <a:rect l="l" t="t" r="r" b="b"/>
              <a:pathLst>
                <a:path w="11586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1395" y="381"/>
                  </a:lnTo>
                  <a:cubicBezTo>
                    <a:pt x="11502" y="381"/>
                    <a:pt x="11585" y="298"/>
                    <a:pt x="11585" y="191"/>
                  </a:cubicBezTo>
                  <a:cubicBezTo>
                    <a:pt x="11585" y="84"/>
                    <a:pt x="11502" y="0"/>
                    <a:pt x="11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2212404" y="3930062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2305245" y="3930062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49" y="0"/>
                    <a:pt x="1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2489813" y="3930062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4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86"/>
                    <a:pt x="1643" y="191"/>
                  </a:cubicBezTo>
                  <a:cubicBezTo>
                    <a:pt x="1643" y="84"/>
                    <a:pt x="1572" y="0"/>
                    <a:pt x="1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2212404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86"/>
                    <a:pt x="1632" y="191"/>
                  </a:cubicBezTo>
                  <a:cubicBezTo>
                    <a:pt x="1632" y="84"/>
                    <a:pt x="1561" y="0"/>
                    <a:pt x="1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2397736" y="3983118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1441" y="381"/>
                  </a:lnTo>
                  <a:cubicBezTo>
                    <a:pt x="1548" y="381"/>
                    <a:pt x="1631" y="286"/>
                    <a:pt x="1631" y="191"/>
                  </a:cubicBezTo>
                  <a:cubicBezTo>
                    <a:pt x="1631" y="84"/>
                    <a:pt x="1548" y="0"/>
                    <a:pt x="1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2212404" y="4036175"/>
              <a:ext cx="51942" cy="12158"/>
            </a:xfrm>
            <a:custGeom>
              <a:avLst/>
              <a:gdLst/>
              <a:ahLst/>
              <a:cxnLst/>
              <a:rect l="l" t="t" r="r" b="b"/>
              <a:pathLst>
                <a:path w="1632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61" y="0"/>
                    <a:pt x="1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2305245" y="4036175"/>
              <a:ext cx="51974" cy="12158"/>
            </a:xfrm>
            <a:custGeom>
              <a:avLst/>
              <a:gdLst/>
              <a:ahLst/>
              <a:cxnLst/>
              <a:rect l="l" t="t" r="r" b="b"/>
              <a:pathLst>
                <a:path w="163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1442" y="381"/>
                  </a:lnTo>
                  <a:cubicBezTo>
                    <a:pt x="1549" y="381"/>
                    <a:pt x="1632" y="298"/>
                    <a:pt x="1632" y="191"/>
                  </a:cubicBezTo>
                  <a:cubicBezTo>
                    <a:pt x="1632" y="83"/>
                    <a:pt x="1549" y="0"/>
                    <a:pt x="1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2489813" y="4036175"/>
              <a:ext cx="52324" cy="12158"/>
            </a:xfrm>
            <a:custGeom>
              <a:avLst/>
              <a:gdLst/>
              <a:ahLst/>
              <a:cxnLst/>
              <a:rect l="l" t="t" r="r" b="b"/>
              <a:pathLst>
                <a:path w="1644" h="382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cubicBezTo>
                    <a:pt x="0" y="298"/>
                    <a:pt x="95" y="381"/>
                    <a:pt x="203" y="381"/>
                  </a:cubicBezTo>
                  <a:lnTo>
                    <a:pt x="1441" y="381"/>
                  </a:lnTo>
                  <a:cubicBezTo>
                    <a:pt x="1548" y="381"/>
                    <a:pt x="1643" y="298"/>
                    <a:pt x="1643" y="191"/>
                  </a:cubicBezTo>
                  <a:cubicBezTo>
                    <a:pt x="1643" y="83"/>
                    <a:pt x="1572" y="0"/>
                    <a:pt x="1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2305245" y="4088467"/>
              <a:ext cx="51974" cy="12540"/>
            </a:xfrm>
            <a:custGeom>
              <a:avLst/>
              <a:gdLst/>
              <a:ahLst/>
              <a:cxnLst/>
              <a:rect l="l" t="t" r="r" b="b"/>
              <a:pathLst>
                <a:path w="1633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lnTo>
                    <a:pt x="1442" y="393"/>
                  </a:lnTo>
                  <a:cubicBezTo>
                    <a:pt x="1549" y="393"/>
                    <a:pt x="1632" y="298"/>
                    <a:pt x="1632" y="191"/>
                  </a:cubicBezTo>
                  <a:cubicBezTo>
                    <a:pt x="1632" y="95"/>
                    <a:pt x="1549" y="0"/>
                    <a:pt x="1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2397736" y="4088467"/>
              <a:ext cx="51942" cy="12540"/>
            </a:xfrm>
            <a:custGeom>
              <a:avLst/>
              <a:gdLst/>
              <a:ahLst/>
              <a:cxnLst/>
              <a:rect l="l" t="t" r="r" b="b"/>
              <a:pathLst>
                <a:path w="1632" h="394" extrusionOk="0">
                  <a:moveTo>
                    <a:pt x="191" y="0"/>
                  </a:moveTo>
                  <a:cubicBezTo>
                    <a:pt x="83" y="0"/>
                    <a:pt x="0" y="95"/>
                    <a:pt x="0" y="191"/>
                  </a:cubicBezTo>
                  <a:cubicBezTo>
                    <a:pt x="0" y="298"/>
                    <a:pt x="83" y="393"/>
                    <a:pt x="191" y="393"/>
                  </a:cubicBezTo>
                  <a:lnTo>
                    <a:pt x="1441" y="393"/>
                  </a:lnTo>
                  <a:cubicBezTo>
                    <a:pt x="1548" y="393"/>
                    <a:pt x="1631" y="298"/>
                    <a:pt x="1631" y="191"/>
                  </a:cubicBezTo>
                  <a:cubicBezTo>
                    <a:pt x="1631" y="95"/>
                    <a:pt x="1548" y="0"/>
                    <a:pt x="1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2489813" y="4088467"/>
              <a:ext cx="52324" cy="12540"/>
            </a:xfrm>
            <a:custGeom>
              <a:avLst/>
              <a:gdLst/>
              <a:ahLst/>
              <a:cxnLst/>
              <a:rect l="l" t="t" r="r" b="b"/>
              <a:pathLst>
                <a:path w="1644" h="394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1441" y="393"/>
                  </a:lnTo>
                  <a:cubicBezTo>
                    <a:pt x="1548" y="393"/>
                    <a:pt x="1643" y="298"/>
                    <a:pt x="1643" y="191"/>
                  </a:cubicBezTo>
                  <a:cubicBezTo>
                    <a:pt x="1643" y="95"/>
                    <a:pt x="1572" y="0"/>
                    <a:pt x="1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230486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54" y="1"/>
                  </a:moveTo>
                  <a:cubicBezTo>
                    <a:pt x="1406" y="1"/>
                    <a:pt x="1358" y="21"/>
                    <a:pt x="1323" y="63"/>
                  </a:cubicBezTo>
                  <a:lnTo>
                    <a:pt x="620" y="754"/>
                  </a:lnTo>
                  <a:lnTo>
                    <a:pt x="334" y="480"/>
                  </a:lnTo>
                  <a:cubicBezTo>
                    <a:pt x="299" y="438"/>
                    <a:pt x="251" y="417"/>
                    <a:pt x="203" y="417"/>
                  </a:cubicBezTo>
                  <a:cubicBezTo>
                    <a:pt x="156" y="417"/>
                    <a:pt x="108" y="438"/>
                    <a:pt x="72" y="480"/>
                  </a:cubicBezTo>
                  <a:cubicBezTo>
                    <a:pt x="1" y="551"/>
                    <a:pt x="1" y="670"/>
                    <a:pt x="72" y="742"/>
                  </a:cubicBezTo>
                  <a:lnTo>
                    <a:pt x="489" y="1158"/>
                  </a:lnTo>
                  <a:cubicBezTo>
                    <a:pt x="513" y="1194"/>
                    <a:pt x="572" y="1218"/>
                    <a:pt x="620" y="1218"/>
                  </a:cubicBezTo>
                  <a:cubicBezTo>
                    <a:pt x="668" y="1218"/>
                    <a:pt x="727" y="1206"/>
                    <a:pt x="751" y="1158"/>
                  </a:cubicBezTo>
                  <a:lnTo>
                    <a:pt x="1585" y="325"/>
                  </a:lnTo>
                  <a:cubicBezTo>
                    <a:pt x="1668" y="254"/>
                    <a:pt x="1668" y="134"/>
                    <a:pt x="1585" y="63"/>
                  </a:cubicBezTo>
                  <a:cubicBezTo>
                    <a:pt x="1549" y="21"/>
                    <a:pt x="1501" y="1"/>
                    <a:pt x="1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2489813" y="3969751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6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24" y="1194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4"/>
                    <a:pt x="1667" y="134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2396972" y="4022807"/>
              <a:ext cx="53088" cy="38766"/>
            </a:xfrm>
            <a:custGeom>
              <a:avLst/>
              <a:gdLst/>
              <a:ahLst/>
              <a:cxnLst/>
              <a:rect l="l" t="t" r="r" b="b"/>
              <a:pathLst>
                <a:path w="1668" h="1218" extrusionOk="0">
                  <a:moveTo>
                    <a:pt x="1465" y="0"/>
                  </a:moveTo>
                  <a:cubicBezTo>
                    <a:pt x="1417" y="0"/>
                    <a:pt x="1369" y="21"/>
                    <a:pt x="1334" y="63"/>
                  </a:cubicBezTo>
                  <a:lnTo>
                    <a:pt x="631" y="753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8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8"/>
                  </a:cubicBezTo>
                  <a:lnTo>
                    <a:pt x="1596" y="325"/>
                  </a:lnTo>
                  <a:cubicBezTo>
                    <a:pt x="1667" y="253"/>
                    <a:pt x="1667" y="134"/>
                    <a:pt x="1596" y="63"/>
                  </a:cubicBezTo>
                  <a:cubicBezTo>
                    <a:pt x="1560" y="21"/>
                    <a:pt x="1512" y="0"/>
                    <a:pt x="1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2212404" y="4075386"/>
              <a:ext cx="53088" cy="38861"/>
            </a:xfrm>
            <a:custGeom>
              <a:avLst/>
              <a:gdLst/>
              <a:ahLst/>
              <a:cxnLst/>
              <a:rect l="l" t="t" r="r" b="b"/>
              <a:pathLst>
                <a:path w="1668" h="1221" extrusionOk="0">
                  <a:moveTo>
                    <a:pt x="1455" y="0"/>
                  </a:moveTo>
                  <a:cubicBezTo>
                    <a:pt x="1406" y="0"/>
                    <a:pt x="1358" y="18"/>
                    <a:pt x="1322" y="54"/>
                  </a:cubicBezTo>
                  <a:lnTo>
                    <a:pt x="620" y="756"/>
                  </a:lnTo>
                  <a:lnTo>
                    <a:pt x="346" y="471"/>
                  </a:lnTo>
                  <a:cubicBezTo>
                    <a:pt x="304" y="435"/>
                    <a:pt x="254" y="417"/>
                    <a:pt x="205" y="417"/>
                  </a:cubicBezTo>
                  <a:cubicBezTo>
                    <a:pt x="156" y="417"/>
                    <a:pt x="108" y="435"/>
                    <a:pt x="72" y="471"/>
                  </a:cubicBezTo>
                  <a:cubicBezTo>
                    <a:pt x="1" y="554"/>
                    <a:pt x="1" y="673"/>
                    <a:pt x="72" y="745"/>
                  </a:cubicBezTo>
                  <a:lnTo>
                    <a:pt x="489" y="1161"/>
                  </a:lnTo>
                  <a:cubicBezTo>
                    <a:pt x="537" y="1197"/>
                    <a:pt x="584" y="1221"/>
                    <a:pt x="620" y="1221"/>
                  </a:cubicBezTo>
                  <a:cubicBezTo>
                    <a:pt x="668" y="1221"/>
                    <a:pt x="727" y="1197"/>
                    <a:pt x="763" y="1161"/>
                  </a:cubicBezTo>
                  <a:lnTo>
                    <a:pt x="1596" y="328"/>
                  </a:lnTo>
                  <a:cubicBezTo>
                    <a:pt x="1668" y="268"/>
                    <a:pt x="1668" y="137"/>
                    <a:pt x="1596" y="54"/>
                  </a:cubicBezTo>
                  <a:cubicBezTo>
                    <a:pt x="1555" y="18"/>
                    <a:pt x="1504" y="0"/>
                    <a:pt x="1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2396972" y="3916694"/>
              <a:ext cx="53088" cy="38798"/>
            </a:xfrm>
            <a:custGeom>
              <a:avLst/>
              <a:gdLst/>
              <a:ahLst/>
              <a:cxnLst/>
              <a:rect l="l" t="t" r="r" b="b"/>
              <a:pathLst>
                <a:path w="1668" h="1219" extrusionOk="0">
                  <a:moveTo>
                    <a:pt x="1465" y="1"/>
                  </a:moveTo>
                  <a:cubicBezTo>
                    <a:pt x="1417" y="1"/>
                    <a:pt x="1369" y="21"/>
                    <a:pt x="1334" y="63"/>
                  </a:cubicBezTo>
                  <a:lnTo>
                    <a:pt x="631" y="754"/>
                  </a:lnTo>
                  <a:lnTo>
                    <a:pt x="345" y="480"/>
                  </a:lnTo>
                  <a:cubicBezTo>
                    <a:pt x="310" y="438"/>
                    <a:pt x="262" y="417"/>
                    <a:pt x="215" y="417"/>
                  </a:cubicBezTo>
                  <a:cubicBezTo>
                    <a:pt x="167" y="417"/>
                    <a:pt x="119" y="438"/>
                    <a:pt x="84" y="480"/>
                  </a:cubicBezTo>
                  <a:cubicBezTo>
                    <a:pt x="0" y="551"/>
                    <a:pt x="0" y="670"/>
                    <a:pt x="84" y="742"/>
                  </a:cubicBezTo>
                  <a:lnTo>
                    <a:pt x="500" y="1159"/>
                  </a:lnTo>
                  <a:cubicBezTo>
                    <a:pt x="536" y="1206"/>
                    <a:pt x="584" y="1218"/>
                    <a:pt x="631" y="1218"/>
                  </a:cubicBezTo>
                  <a:cubicBezTo>
                    <a:pt x="667" y="1218"/>
                    <a:pt x="738" y="1206"/>
                    <a:pt x="762" y="1159"/>
                  </a:cubicBezTo>
                  <a:lnTo>
                    <a:pt x="1596" y="325"/>
                  </a:lnTo>
                  <a:cubicBezTo>
                    <a:pt x="1667" y="266"/>
                    <a:pt x="1667" y="135"/>
                    <a:pt x="1596" y="63"/>
                  </a:cubicBezTo>
                  <a:cubicBezTo>
                    <a:pt x="1560" y="21"/>
                    <a:pt x="1512" y="1"/>
                    <a:pt x="1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0406;p86">
            <a:extLst>
              <a:ext uri="{FF2B5EF4-FFF2-40B4-BE49-F238E27FC236}">
                <a16:creationId xmlns:a16="http://schemas.microsoft.com/office/drawing/2014/main" id="{2C4B442E-5F35-1E9D-DC28-147FB1E54021}"/>
              </a:ext>
            </a:extLst>
          </p:cNvPr>
          <p:cNvGrpSpPr/>
          <p:nvPr/>
        </p:nvGrpSpPr>
        <p:grpSpPr>
          <a:xfrm>
            <a:off x="1041278" y="2052405"/>
            <a:ext cx="440505" cy="290018"/>
            <a:chOff x="5727616" y="4204699"/>
            <a:chExt cx="440505" cy="290018"/>
          </a:xfrm>
          <a:solidFill>
            <a:schemeClr val="bg1"/>
          </a:solidFill>
        </p:grpSpPr>
        <p:sp>
          <p:nvSpPr>
            <p:cNvPr id="3" name="Google Shape;10407;p86">
              <a:extLst>
                <a:ext uri="{FF2B5EF4-FFF2-40B4-BE49-F238E27FC236}">
                  <a16:creationId xmlns:a16="http://schemas.microsoft.com/office/drawing/2014/main" id="{71219C0D-CA5A-53F8-10C4-D0D934759AC4}"/>
                </a:ext>
              </a:extLst>
            </p:cNvPr>
            <p:cNvSpPr/>
            <p:nvPr/>
          </p:nvSpPr>
          <p:spPr>
            <a:xfrm>
              <a:off x="5727616" y="4204699"/>
              <a:ext cx="440505" cy="290018"/>
            </a:xfrm>
            <a:custGeom>
              <a:avLst/>
              <a:gdLst/>
              <a:ahLst/>
              <a:cxnLst/>
              <a:rect l="l" t="t" r="r" b="b"/>
              <a:pathLst>
                <a:path w="13872" h="9133" extrusionOk="0">
                  <a:moveTo>
                    <a:pt x="13145" y="4465"/>
                  </a:moveTo>
                  <a:lnTo>
                    <a:pt x="13145" y="4870"/>
                  </a:lnTo>
                  <a:lnTo>
                    <a:pt x="12752" y="4870"/>
                  </a:lnTo>
                  <a:lnTo>
                    <a:pt x="12752" y="4465"/>
                  </a:lnTo>
                  <a:close/>
                  <a:moveTo>
                    <a:pt x="1275" y="3941"/>
                  </a:moveTo>
                  <a:lnTo>
                    <a:pt x="1275" y="4430"/>
                  </a:lnTo>
                  <a:cubicBezTo>
                    <a:pt x="1275" y="4775"/>
                    <a:pt x="1013" y="5049"/>
                    <a:pt x="668" y="5049"/>
                  </a:cubicBezTo>
                  <a:lnTo>
                    <a:pt x="418" y="5049"/>
                  </a:lnTo>
                  <a:cubicBezTo>
                    <a:pt x="501" y="4549"/>
                    <a:pt x="810" y="4120"/>
                    <a:pt x="1275" y="3941"/>
                  </a:cubicBezTo>
                  <a:close/>
                  <a:moveTo>
                    <a:pt x="9121" y="417"/>
                  </a:moveTo>
                  <a:cubicBezTo>
                    <a:pt x="9562" y="417"/>
                    <a:pt x="9978" y="620"/>
                    <a:pt x="10252" y="977"/>
                  </a:cubicBezTo>
                  <a:lnTo>
                    <a:pt x="12205" y="3584"/>
                  </a:lnTo>
                  <a:cubicBezTo>
                    <a:pt x="12240" y="3632"/>
                    <a:pt x="12300" y="3656"/>
                    <a:pt x="12360" y="3656"/>
                  </a:cubicBezTo>
                  <a:lnTo>
                    <a:pt x="13312" y="3656"/>
                  </a:lnTo>
                  <a:cubicBezTo>
                    <a:pt x="13431" y="3656"/>
                    <a:pt x="13514" y="3775"/>
                    <a:pt x="13467" y="3882"/>
                  </a:cubicBezTo>
                  <a:lnTo>
                    <a:pt x="13372" y="4060"/>
                  </a:lnTo>
                  <a:lnTo>
                    <a:pt x="12574" y="4060"/>
                  </a:lnTo>
                  <a:cubicBezTo>
                    <a:pt x="12455" y="4060"/>
                    <a:pt x="12360" y="4156"/>
                    <a:pt x="12360" y="4275"/>
                  </a:cubicBezTo>
                  <a:lnTo>
                    <a:pt x="12360" y="5084"/>
                  </a:lnTo>
                  <a:cubicBezTo>
                    <a:pt x="12360" y="5203"/>
                    <a:pt x="12455" y="5299"/>
                    <a:pt x="12574" y="5299"/>
                  </a:cubicBezTo>
                  <a:lnTo>
                    <a:pt x="13181" y="5299"/>
                  </a:lnTo>
                  <a:lnTo>
                    <a:pt x="13181" y="5596"/>
                  </a:lnTo>
                  <a:cubicBezTo>
                    <a:pt x="13181" y="5787"/>
                    <a:pt x="13252" y="5977"/>
                    <a:pt x="13395" y="6096"/>
                  </a:cubicBezTo>
                  <a:cubicBezTo>
                    <a:pt x="13455" y="6156"/>
                    <a:pt x="13479" y="6227"/>
                    <a:pt x="13479" y="6323"/>
                  </a:cubicBezTo>
                  <a:lnTo>
                    <a:pt x="13479" y="6692"/>
                  </a:lnTo>
                  <a:lnTo>
                    <a:pt x="13443" y="6692"/>
                  </a:lnTo>
                  <a:cubicBezTo>
                    <a:pt x="13443" y="7037"/>
                    <a:pt x="13181" y="7311"/>
                    <a:pt x="12836" y="7311"/>
                  </a:cubicBezTo>
                  <a:lnTo>
                    <a:pt x="12526" y="7311"/>
                  </a:lnTo>
                  <a:cubicBezTo>
                    <a:pt x="12419" y="6501"/>
                    <a:pt x="11740" y="5894"/>
                    <a:pt x="10919" y="5894"/>
                  </a:cubicBezTo>
                  <a:cubicBezTo>
                    <a:pt x="10097" y="5894"/>
                    <a:pt x="9419" y="6513"/>
                    <a:pt x="9312" y="7311"/>
                  </a:cubicBezTo>
                  <a:lnTo>
                    <a:pt x="4061" y="7311"/>
                  </a:lnTo>
                  <a:cubicBezTo>
                    <a:pt x="3954" y="6501"/>
                    <a:pt x="3275" y="5894"/>
                    <a:pt x="2454" y="5894"/>
                  </a:cubicBezTo>
                  <a:cubicBezTo>
                    <a:pt x="1632" y="5894"/>
                    <a:pt x="965" y="6501"/>
                    <a:pt x="846" y="7275"/>
                  </a:cubicBezTo>
                  <a:cubicBezTo>
                    <a:pt x="608" y="7204"/>
                    <a:pt x="429" y="6966"/>
                    <a:pt x="429" y="6692"/>
                  </a:cubicBezTo>
                  <a:lnTo>
                    <a:pt x="429" y="5465"/>
                  </a:lnTo>
                  <a:lnTo>
                    <a:pt x="691" y="5465"/>
                  </a:lnTo>
                  <a:cubicBezTo>
                    <a:pt x="1263" y="5465"/>
                    <a:pt x="1703" y="5001"/>
                    <a:pt x="1703" y="4453"/>
                  </a:cubicBezTo>
                  <a:lnTo>
                    <a:pt x="1703" y="3822"/>
                  </a:lnTo>
                  <a:lnTo>
                    <a:pt x="2406" y="3644"/>
                  </a:lnTo>
                  <a:cubicBezTo>
                    <a:pt x="2465" y="3632"/>
                    <a:pt x="2513" y="3596"/>
                    <a:pt x="2525" y="3560"/>
                  </a:cubicBezTo>
                  <a:lnTo>
                    <a:pt x="3954" y="1120"/>
                  </a:lnTo>
                  <a:cubicBezTo>
                    <a:pt x="4204" y="679"/>
                    <a:pt x="4680" y="417"/>
                    <a:pt x="5180" y="417"/>
                  </a:cubicBezTo>
                  <a:close/>
                  <a:moveTo>
                    <a:pt x="2430" y="6275"/>
                  </a:moveTo>
                  <a:cubicBezTo>
                    <a:pt x="3108" y="6275"/>
                    <a:pt x="3656" y="6823"/>
                    <a:pt x="3656" y="7501"/>
                  </a:cubicBezTo>
                  <a:cubicBezTo>
                    <a:pt x="3656" y="8168"/>
                    <a:pt x="3108" y="8716"/>
                    <a:pt x="2430" y="8716"/>
                  </a:cubicBezTo>
                  <a:cubicBezTo>
                    <a:pt x="1763" y="8716"/>
                    <a:pt x="1215" y="8168"/>
                    <a:pt x="1215" y="7501"/>
                  </a:cubicBezTo>
                  <a:cubicBezTo>
                    <a:pt x="1215" y="6823"/>
                    <a:pt x="1763" y="6275"/>
                    <a:pt x="2430" y="6275"/>
                  </a:cubicBezTo>
                  <a:close/>
                  <a:moveTo>
                    <a:pt x="10919" y="6275"/>
                  </a:moveTo>
                  <a:cubicBezTo>
                    <a:pt x="11586" y="6275"/>
                    <a:pt x="12145" y="6823"/>
                    <a:pt x="12145" y="7501"/>
                  </a:cubicBezTo>
                  <a:cubicBezTo>
                    <a:pt x="12145" y="8168"/>
                    <a:pt x="11586" y="8716"/>
                    <a:pt x="10919" y="8716"/>
                  </a:cubicBezTo>
                  <a:cubicBezTo>
                    <a:pt x="10252" y="8716"/>
                    <a:pt x="9693" y="8168"/>
                    <a:pt x="9693" y="7501"/>
                  </a:cubicBezTo>
                  <a:cubicBezTo>
                    <a:pt x="9693" y="6823"/>
                    <a:pt x="10252" y="6275"/>
                    <a:pt x="10919" y="6275"/>
                  </a:cubicBezTo>
                  <a:close/>
                  <a:moveTo>
                    <a:pt x="5144" y="0"/>
                  </a:moveTo>
                  <a:cubicBezTo>
                    <a:pt x="4501" y="0"/>
                    <a:pt x="3894" y="334"/>
                    <a:pt x="3573" y="905"/>
                  </a:cubicBezTo>
                  <a:lnTo>
                    <a:pt x="2180" y="3275"/>
                  </a:lnTo>
                  <a:lnTo>
                    <a:pt x="1430" y="3465"/>
                  </a:lnTo>
                  <a:cubicBezTo>
                    <a:pt x="489" y="3703"/>
                    <a:pt x="1" y="4477"/>
                    <a:pt x="1" y="5251"/>
                  </a:cubicBezTo>
                  <a:lnTo>
                    <a:pt x="1" y="6692"/>
                  </a:lnTo>
                  <a:cubicBezTo>
                    <a:pt x="1" y="7180"/>
                    <a:pt x="358" y="7608"/>
                    <a:pt x="810" y="7692"/>
                  </a:cubicBezTo>
                  <a:cubicBezTo>
                    <a:pt x="906" y="8501"/>
                    <a:pt x="1584" y="9132"/>
                    <a:pt x="2418" y="9132"/>
                  </a:cubicBezTo>
                  <a:cubicBezTo>
                    <a:pt x="3251" y="9132"/>
                    <a:pt x="3930" y="8513"/>
                    <a:pt x="4025" y="7728"/>
                  </a:cubicBezTo>
                  <a:lnTo>
                    <a:pt x="9300" y="7728"/>
                  </a:lnTo>
                  <a:cubicBezTo>
                    <a:pt x="9407" y="8525"/>
                    <a:pt x="10085" y="9132"/>
                    <a:pt x="10907" y="9132"/>
                  </a:cubicBezTo>
                  <a:cubicBezTo>
                    <a:pt x="11740" y="9132"/>
                    <a:pt x="12407" y="8513"/>
                    <a:pt x="12514" y="7728"/>
                  </a:cubicBezTo>
                  <a:lnTo>
                    <a:pt x="12824" y="7728"/>
                  </a:lnTo>
                  <a:cubicBezTo>
                    <a:pt x="13395" y="7728"/>
                    <a:pt x="13836" y="7263"/>
                    <a:pt x="13836" y="6716"/>
                  </a:cubicBezTo>
                  <a:lnTo>
                    <a:pt x="13836" y="6299"/>
                  </a:lnTo>
                  <a:cubicBezTo>
                    <a:pt x="13848" y="6096"/>
                    <a:pt x="13776" y="5918"/>
                    <a:pt x="13645" y="5787"/>
                  </a:cubicBezTo>
                  <a:cubicBezTo>
                    <a:pt x="13586" y="5727"/>
                    <a:pt x="13550" y="5656"/>
                    <a:pt x="13550" y="5561"/>
                  </a:cubicBezTo>
                  <a:lnTo>
                    <a:pt x="13550" y="4572"/>
                  </a:lnTo>
                  <a:lnTo>
                    <a:pt x="13788" y="4037"/>
                  </a:lnTo>
                  <a:cubicBezTo>
                    <a:pt x="13872" y="3846"/>
                    <a:pt x="13872" y="3656"/>
                    <a:pt x="13764" y="3501"/>
                  </a:cubicBezTo>
                  <a:cubicBezTo>
                    <a:pt x="13657" y="3334"/>
                    <a:pt x="13479" y="3239"/>
                    <a:pt x="13288" y="3239"/>
                  </a:cubicBezTo>
                  <a:lnTo>
                    <a:pt x="12443" y="3239"/>
                  </a:lnTo>
                  <a:lnTo>
                    <a:pt x="10550" y="727"/>
                  </a:lnTo>
                  <a:cubicBezTo>
                    <a:pt x="10204" y="262"/>
                    <a:pt x="9657" y="0"/>
                    <a:pt x="90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408;p86">
              <a:extLst>
                <a:ext uri="{FF2B5EF4-FFF2-40B4-BE49-F238E27FC236}">
                  <a16:creationId xmlns:a16="http://schemas.microsoft.com/office/drawing/2014/main" id="{E7F9031F-8B49-52C2-55FB-02B6B314A16A}"/>
                </a:ext>
              </a:extLst>
            </p:cNvPr>
            <p:cNvSpPr/>
            <p:nvPr/>
          </p:nvSpPr>
          <p:spPr>
            <a:xfrm>
              <a:off x="5779789" y="4416409"/>
              <a:ext cx="52205" cy="51475"/>
            </a:xfrm>
            <a:custGeom>
              <a:avLst/>
              <a:gdLst/>
              <a:ahLst/>
              <a:cxnLst/>
              <a:rect l="l" t="t" r="r" b="b"/>
              <a:pathLst>
                <a:path w="1644" h="1621" extrusionOk="0">
                  <a:moveTo>
                    <a:pt x="811" y="1"/>
                  </a:moveTo>
                  <a:cubicBezTo>
                    <a:pt x="584" y="1"/>
                    <a:pt x="394" y="84"/>
                    <a:pt x="239" y="239"/>
                  </a:cubicBezTo>
                  <a:cubicBezTo>
                    <a:pt x="96" y="382"/>
                    <a:pt x="1" y="596"/>
                    <a:pt x="1" y="799"/>
                  </a:cubicBezTo>
                  <a:cubicBezTo>
                    <a:pt x="1" y="1263"/>
                    <a:pt x="382" y="1620"/>
                    <a:pt x="822" y="1620"/>
                  </a:cubicBezTo>
                  <a:cubicBezTo>
                    <a:pt x="1275" y="1620"/>
                    <a:pt x="1644" y="1263"/>
                    <a:pt x="1644" y="799"/>
                  </a:cubicBezTo>
                  <a:cubicBezTo>
                    <a:pt x="1644" y="739"/>
                    <a:pt x="1632" y="668"/>
                    <a:pt x="1608" y="608"/>
                  </a:cubicBezTo>
                  <a:cubicBezTo>
                    <a:pt x="1557" y="546"/>
                    <a:pt x="1478" y="484"/>
                    <a:pt x="1389" y="484"/>
                  </a:cubicBezTo>
                  <a:cubicBezTo>
                    <a:pt x="1375" y="484"/>
                    <a:pt x="1361" y="486"/>
                    <a:pt x="1346" y="489"/>
                  </a:cubicBezTo>
                  <a:cubicBezTo>
                    <a:pt x="1239" y="525"/>
                    <a:pt x="1168" y="620"/>
                    <a:pt x="1192" y="727"/>
                  </a:cubicBezTo>
                  <a:cubicBezTo>
                    <a:pt x="1203" y="763"/>
                    <a:pt x="1203" y="787"/>
                    <a:pt x="1203" y="822"/>
                  </a:cubicBezTo>
                  <a:cubicBezTo>
                    <a:pt x="1203" y="1037"/>
                    <a:pt x="1025" y="1215"/>
                    <a:pt x="811" y="1215"/>
                  </a:cubicBezTo>
                  <a:cubicBezTo>
                    <a:pt x="584" y="1215"/>
                    <a:pt x="406" y="1037"/>
                    <a:pt x="406" y="822"/>
                  </a:cubicBezTo>
                  <a:cubicBezTo>
                    <a:pt x="406" y="596"/>
                    <a:pt x="584" y="418"/>
                    <a:pt x="811" y="418"/>
                  </a:cubicBezTo>
                  <a:cubicBezTo>
                    <a:pt x="930" y="418"/>
                    <a:pt x="1013" y="322"/>
                    <a:pt x="1013" y="203"/>
                  </a:cubicBezTo>
                  <a:cubicBezTo>
                    <a:pt x="1013" y="84"/>
                    <a:pt x="930" y="1"/>
                    <a:pt x="8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409;p86">
              <a:extLst>
                <a:ext uri="{FF2B5EF4-FFF2-40B4-BE49-F238E27FC236}">
                  <a16:creationId xmlns:a16="http://schemas.microsoft.com/office/drawing/2014/main" id="{3F5DFC42-6A7D-C28A-298E-63D9BC0F7863}"/>
                </a:ext>
              </a:extLst>
            </p:cNvPr>
            <p:cNvSpPr/>
            <p:nvPr/>
          </p:nvSpPr>
          <p:spPr>
            <a:xfrm>
              <a:off x="6048627" y="4416409"/>
              <a:ext cx="52205" cy="51856"/>
            </a:xfrm>
            <a:custGeom>
              <a:avLst/>
              <a:gdLst/>
              <a:ahLst/>
              <a:cxnLst/>
              <a:rect l="l" t="t" r="r" b="b"/>
              <a:pathLst>
                <a:path w="1644" h="1633" extrusionOk="0">
                  <a:moveTo>
                    <a:pt x="822" y="1"/>
                  </a:moveTo>
                  <a:cubicBezTo>
                    <a:pt x="596" y="1"/>
                    <a:pt x="405" y="84"/>
                    <a:pt x="238" y="239"/>
                  </a:cubicBezTo>
                  <a:cubicBezTo>
                    <a:pt x="95" y="382"/>
                    <a:pt x="0" y="596"/>
                    <a:pt x="0" y="822"/>
                  </a:cubicBezTo>
                  <a:cubicBezTo>
                    <a:pt x="0" y="1263"/>
                    <a:pt x="381" y="1632"/>
                    <a:pt x="822" y="1632"/>
                  </a:cubicBezTo>
                  <a:cubicBezTo>
                    <a:pt x="1274" y="1632"/>
                    <a:pt x="1643" y="1275"/>
                    <a:pt x="1643" y="822"/>
                  </a:cubicBezTo>
                  <a:cubicBezTo>
                    <a:pt x="1643" y="763"/>
                    <a:pt x="1631" y="680"/>
                    <a:pt x="1608" y="620"/>
                  </a:cubicBezTo>
                  <a:cubicBezTo>
                    <a:pt x="1577" y="548"/>
                    <a:pt x="1492" y="484"/>
                    <a:pt x="1400" y="484"/>
                  </a:cubicBezTo>
                  <a:cubicBezTo>
                    <a:pt x="1386" y="484"/>
                    <a:pt x="1372" y="486"/>
                    <a:pt x="1358" y="489"/>
                  </a:cubicBezTo>
                  <a:cubicBezTo>
                    <a:pt x="1250" y="525"/>
                    <a:pt x="1179" y="620"/>
                    <a:pt x="1215" y="727"/>
                  </a:cubicBezTo>
                  <a:cubicBezTo>
                    <a:pt x="1227" y="763"/>
                    <a:pt x="1227" y="787"/>
                    <a:pt x="1227" y="822"/>
                  </a:cubicBezTo>
                  <a:cubicBezTo>
                    <a:pt x="1227" y="1037"/>
                    <a:pt x="1048" y="1215"/>
                    <a:pt x="822" y="1215"/>
                  </a:cubicBezTo>
                  <a:cubicBezTo>
                    <a:pt x="596" y="1215"/>
                    <a:pt x="417" y="1037"/>
                    <a:pt x="417" y="822"/>
                  </a:cubicBezTo>
                  <a:cubicBezTo>
                    <a:pt x="417" y="596"/>
                    <a:pt x="596" y="418"/>
                    <a:pt x="822" y="418"/>
                  </a:cubicBezTo>
                  <a:cubicBezTo>
                    <a:pt x="941" y="418"/>
                    <a:pt x="1036" y="322"/>
                    <a:pt x="1036" y="203"/>
                  </a:cubicBezTo>
                  <a:cubicBezTo>
                    <a:pt x="1036" y="84"/>
                    <a:pt x="941" y="1"/>
                    <a:pt x="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410;p86">
              <a:extLst>
                <a:ext uri="{FF2B5EF4-FFF2-40B4-BE49-F238E27FC236}">
                  <a16:creationId xmlns:a16="http://schemas.microsoft.com/office/drawing/2014/main" id="{40B11F59-CEE0-62CA-1354-6B79ED86A62A}"/>
                </a:ext>
              </a:extLst>
            </p:cNvPr>
            <p:cNvSpPr/>
            <p:nvPr/>
          </p:nvSpPr>
          <p:spPr>
            <a:xfrm>
              <a:off x="6000995" y="4365379"/>
              <a:ext cx="122892" cy="58016"/>
            </a:xfrm>
            <a:custGeom>
              <a:avLst/>
              <a:gdLst/>
              <a:ahLst/>
              <a:cxnLst/>
              <a:rect l="l" t="t" r="r" b="b"/>
              <a:pathLst>
                <a:path w="3870" h="1827" extrusionOk="0">
                  <a:moveTo>
                    <a:pt x="2310" y="1"/>
                  </a:moveTo>
                  <a:cubicBezTo>
                    <a:pt x="1810" y="1"/>
                    <a:pt x="1334" y="143"/>
                    <a:pt x="929" y="429"/>
                  </a:cubicBezTo>
                  <a:cubicBezTo>
                    <a:pt x="524" y="715"/>
                    <a:pt x="226" y="1096"/>
                    <a:pt x="48" y="1548"/>
                  </a:cubicBezTo>
                  <a:cubicBezTo>
                    <a:pt x="0" y="1656"/>
                    <a:pt x="60" y="1775"/>
                    <a:pt x="167" y="1810"/>
                  </a:cubicBezTo>
                  <a:cubicBezTo>
                    <a:pt x="192" y="1822"/>
                    <a:pt x="218" y="1827"/>
                    <a:pt x="244" y="1827"/>
                  </a:cubicBezTo>
                  <a:cubicBezTo>
                    <a:pt x="326" y="1827"/>
                    <a:pt x="404" y="1773"/>
                    <a:pt x="441" y="1691"/>
                  </a:cubicBezTo>
                  <a:cubicBezTo>
                    <a:pt x="738" y="917"/>
                    <a:pt x="1488" y="405"/>
                    <a:pt x="2322" y="405"/>
                  </a:cubicBezTo>
                  <a:cubicBezTo>
                    <a:pt x="2774" y="405"/>
                    <a:pt x="3191" y="536"/>
                    <a:pt x="3548" y="798"/>
                  </a:cubicBezTo>
                  <a:cubicBezTo>
                    <a:pt x="3581" y="831"/>
                    <a:pt x="3624" y="846"/>
                    <a:pt x="3667" y="846"/>
                  </a:cubicBezTo>
                  <a:cubicBezTo>
                    <a:pt x="3732" y="846"/>
                    <a:pt x="3798" y="813"/>
                    <a:pt x="3834" y="763"/>
                  </a:cubicBezTo>
                  <a:cubicBezTo>
                    <a:pt x="3870" y="679"/>
                    <a:pt x="3858" y="560"/>
                    <a:pt x="3774" y="489"/>
                  </a:cubicBezTo>
                  <a:cubicBezTo>
                    <a:pt x="3334" y="179"/>
                    <a:pt x="2846" y="1"/>
                    <a:pt x="23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411;p86">
              <a:extLst>
                <a:ext uri="{FF2B5EF4-FFF2-40B4-BE49-F238E27FC236}">
                  <a16:creationId xmlns:a16="http://schemas.microsoft.com/office/drawing/2014/main" id="{FC20D12F-B02D-A2F0-CB8A-AC4419E5524D}"/>
                </a:ext>
              </a:extLst>
            </p:cNvPr>
            <p:cNvSpPr/>
            <p:nvPr/>
          </p:nvSpPr>
          <p:spPr>
            <a:xfrm>
              <a:off x="5816847" y="4230039"/>
              <a:ext cx="124797" cy="193610"/>
            </a:xfrm>
            <a:custGeom>
              <a:avLst/>
              <a:gdLst/>
              <a:ahLst/>
              <a:cxnLst/>
              <a:rect l="l" t="t" r="r" b="b"/>
              <a:pathLst>
                <a:path w="3930" h="6097" extrusionOk="0">
                  <a:moveTo>
                    <a:pt x="3513" y="417"/>
                  </a:moveTo>
                  <a:lnTo>
                    <a:pt x="3513" y="2441"/>
                  </a:lnTo>
                  <a:lnTo>
                    <a:pt x="822" y="2441"/>
                  </a:lnTo>
                  <a:lnTo>
                    <a:pt x="1834" y="714"/>
                  </a:lnTo>
                  <a:cubicBezTo>
                    <a:pt x="1930" y="524"/>
                    <a:pt x="2144" y="417"/>
                    <a:pt x="2346" y="417"/>
                  </a:cubicBezTo>
                  <a:close/>
                  <a:moveTo>
                    <a:pt x="2346" y="0"/>
                  </a:moveTo>
                  <a:cubicBezTo>
                    <a:pt x="1989" y="0"/>
                    <a:pt x="1644" y="203"/>
                    <a:pt x="1465" y="512"/>
                  </a:cubicBezTo>
                  <a:lnTo>
                    <a:pt x="60" y="2917"/>
                  </a:lnTo>
                  <a:cubicBezTo>
                    <a:pt x="1" y="3024"/>
                    <a:pt x="25" y="3143"/>
                    <a:pt x="132" y="3203"/>
                  </a:cubicBezTo>
                  <a:cubicBezTo>
                    <a:pt x="155" y="3215"/>
                    <a:pt x="203" y="3239"/>
                    <a:pt x="239" y="3239"/>
                  </a:cubicBezTo>
                  <a:cubicBezTo>
                    <a:pt x="310" y="3239"/>
                    <a:pt x="370" y="3203"/>
                    <a:pt x="417" y="3131"/>
                  </a:cubicBezTo>
                  <a:lnTo>
                    <a:pt x="572" y="2846"/>
                  </a:lnTo>
                  <a:lnTo>
                    <a:pt x="3513" y="2846"/>
                  </a:lnTo>
                  <a:lnTo>
                    <a:pt x="3513" y="5882"/>
                  </a:lnTo>
                  <a:cubicBezTo>
                    <a:pt x="3513" y="6001"/>
                    <a:pt x="3596" y="6096"/>
                    <a:pt x="3715" y="6096"/>
                  </a:cubicBezTo>
                  <a:cubicBezTo>
                    <a:pt x="3835" y="6096"/>
                    <a:pt x="3930" y="6001"/>
                    <a:pt x="3930" y="5882"/>
                  </a:cubicBezTo>
                  <a:lnTo>
                    <a:pt x="3930" y="203"/>
                  </a:lnTo>
                  <a:cubicBezTo>
                    <a:pt x="3918" y="95"/>
                    <a:pt x="3823" y="0"/>
                    <a:pt x="37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412;p86">
              <a:extLst>
                <a:ext uri="{FF2B5EF4-FFF2-40B4-BE49-F238E27FC236}">
                  <a16:creationId xmlns:a16="http://schemas.microsoft.com/office/drawing/2014/main" id="{7B5A2EED-6CBE-32AE-763D-D9EA965F73F7}"/>
                </a:ext>
              </a:extLst>
            </p:cNvPr>
            <p:cNvSpPr/>
            <p:nvPr/>
          </p:nvSpPr>
          <p:spPr>
            <a:xfrm>
              <a:off x="5954474" y="4230039"/>
              <a:ext cx="120256" cy="102854"/>
            </a:xfrm>
            <a:custGeom>
              <a:avLst/>
              <a:gdLst/>
              <a:ahLst/>
              <a:cxnLst/>
              <a:rect l="l" t="t" r="r" b="b"/>
              <a:pathLst>
                <a:path w="3787" h="3239" extrusionOk="0"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3024"/>
                  </a:lnTo>
                  <a:cubicBezTo>
                    <a:pt x="1" y="3143"/>
                    <a:pt x="84" y="3239"/>
                    <a:pt x="203" y="3239"/>
                  </a:cubicBezTo>
                  <a:cubicBezTo>
                    <a:pt x="322" y="3239"/>
                    <a:pt x="417" y="3143"/>
                    <a:pt x="417" y="3024"/>
                  </a:cubicBezTo>
                  <a:lnTo>
                    <a:pt x="417" y="405"/>
                  </a:lnTo>
                  <a:lnTo>
                    <a:pt x="1977" y="405"/>
                  </a:lnTo>
                  <a:cubicBezTo>
                    <a:pt x="2132" y="405"/>
                    <a:pt x="2322" y="512"/>
                    <a:pt x="2429" y="655"/>
                  </a:cubicBezTo>
                  <a:lnTo>
                    <a:pt x="3287" y="1786"/>
                  </a:lnTo>
                  <a:cubicBezTo>
                    <a:pt x="3346" y="1869"/>
                    <a:pt x="3358" y="1941"/>
                    <a:pt x="3358" y="2024"/>
                  </a:cubicBezTo>
                  <a:cubicBezTo>
                    <a:pt x="3358" y="2250"/>
                    <a:pt x="3180" y="2429"/>
                    <a:pt x="2953" y="2429"/>
                  </a:cubicBezTo>
                  <a:lnTo>
                    <a:pt x="1013" y="2429"/>
                  </a:lnTo>
                  <a:cubicBezTo>
                    <a:pt x="894" y="2429"/>
                    <a:pt x="798" y="2524"/>
                    <a:pt x="798" y="2643"/>
                  </a:cubicBezTo>
                  <a:cubicBezTo>
                    <a:pt x="798" y="2762"/>
                    <a:pt x="882" y="2846"/>
                    <a:pt x="1013" y="2846"/>
                  </a:cubicBezTo>
                  <a:lnTo>
                    <a:pt x="2977" y="2846"/>
                  </a:lnTo>
                  <a:cubicBezTo>
                    <a:pt x="3418" y="2846"/>
                    <a:pt x="3787" y="2489"/>
                    <a:pt x="3787" y="2024"/>
                  </a:cubicBezTo>
                  <a:cubicBezTo>
                    <a:pt x="3787" y="1846"/>
                    <a:pt x="3727" y="1691"/>
                    <a:pt x="3632" y="1536"/>
                  </a:cubicBezTo>
                  <a:lnTo>
                    <a:pt x="2775" y="405"/>
                  </a:lnTo>
                  <a:cubicBezTo>
                    <a:pt x="2584" y="155"/>
                    <a:pt x="2287" y="0"/>
                    <a:pt x="1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413;p86">
              <a:extLst>
                <a:ext uri="{FF2B5EF4-FFF2-40B4-BE49-F238E27FC236}">
                  <a16:creationId xmlns:a16="http://schemas.microsoft.com/office/drawing/2014/main" id="{692CCB25-2493-FE0C-157B-BE682088B8F9}"/>
                </a:ext>
              </a:extLst>
            </p:cNvPr>
            <p:cNvSpPr/>
            <p:nvPr/>
          </p:nvSpPr>
          <p:spPr>
            <a:xfrm>
              <a:off x="5876198" y="4333243"/>
              <a:ext cx="39376" cy="13274"/>
            </a:xfrm>
            <a:custGeom>
              <a:avLst/>
              <a:gdLst/>
              <a:ahLst/>
              <a:cxnLst/>
              <a:rect l="l" t="t" r="r" b="b"/>
              <a:pathLst>
                <a:path w="1240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7"/>
                    <a:pt x="215" y="417"/>
                  </a:cubicBezTo>
                  <a:lnTo>
                    <a:pt x="1025" y="417"/>
                  </a:lnTo>
                  <a:cubicBezTo>
                    <a:pt x="1144" y="417"/>
                    <a:pt x="1239" y="322"/>
                    <a:pt x="1239" y="203"/>
                  </a:cubicBezTo>
                  <a:cubicBezTo>
                    <a:pt x="1239" y="84"/>
                    <a:pt x="1156" y="1"/>
                    <a:pt x="1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414;p86">
              <a:extLst>
                <a:ext uri="{FF2B5EF4-FFF2-40B4-BE49-F238E27FC236}">
                  <a16:creationId xmlns:a16="http://schemas.microsoft.com/office/drawing/2014/main" id="{2ECFA7D0-C1C8-EEFA-DEB7-BCBB9186E606}"/>
                </a:ext>
              </a:extLst>
            </p:cNvPr>
            <p:cNvSpPr/>
            <p:nvPr/>
          </p:nvSpPr>
          <p:spPr>
            <a:xfrm>
              <a:off x="5979433" y="4333243"/>
              <a:ext cx="39344" cy="13274"/>
            </a:xfrm>
            <a:custGeom>
              <a:avLst/>
              <a:gdLst/>
              <a:ahLst/>
              <a:cxnLst/>
              <a:rect l="l" t="t" r="r" b="b"/>
              <a:pathLst>
                <a:path w="1239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lnTo>
                    <a:pt x="1024" y="417"/>
                  </a:lnTo>
                  <a:cubicBezTo>
                    <a:pt x="1143" y="417"/>
                    <a:pt x="1239" y="322"/>
                    <a:pt x="1239" y="203"/>
                  </a:cubicBezTo>
                  <a:cubicBezTo>
                    <a:pt x="1239" y="84"/>
                    <a:pt x="1143" y="1"/>
                    <a:pt x="10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0288;p86">
            <a:extLst>
              <a:ext uri="{FF2B5EF4-FFF2-40B4-BE49-F238E27FC236}">
                <a16:creationId xmlns:a16="http://schemas.microsoft.com/office/drawing/2014/main" id="{2C37753C-2D1A-3E70-0175-D22D145B30E1}"/>
              </a:ext>
            </a:extLst>
          </p:cNvPr>
          <p:cNvGrpSpPr/>
          <p:nvPr/>
        </p:nvGrpSpPr>
        <p:grpSpPr>
          <a:xfrm>
            <a:off x="5321763" y="2030462"/>
            <a:ext cx="334634" cy="333904"/>
            <a:chOff x="7429366" y="3223183"/>
            <a:chExt cx="334634" cy="333904"/>
          </a:xfrm>
          <a:solidFill>
            <a:schemeClr val="bg1"/>
          </a:solidFill>
        </p:grpSpPr>
        <p:sp>
          <p:nvSpPr>
            <p:cNvPr id="18" name="Google Shape;10289;p86">
              <a:extLst>
                <a:ext uri="{FF2B5EF4-FFF2-40B4-BE49-F238E27FC236}">
                  <a16:creationId xmlns:a16="http://schemas.microsoft.com/office/drawing/2014/main" id="{BF7D651C-4467-DB5C-4394-42B7DB3DA2EA}"/>
                </a:ext>
              </a:extLst>
            </p:cNvPr>
            <p:cNvSpPr/>
            <p:nvPr/>
          </p:nvSpPr>
          <p:spPr>
            <a:xfrm>
              <a:off x="7429366" y="3223183"/>
              <a:ext cx="334634" cy="333904"/>
            </a:xfrm>
            <a:custGeom>
              <a:avLst/>
              <a:gdLst/>
              <a:ahLst/>
              <a:cxnLst/>
              <a:rect l="l" t="t" r="r" b="b"/>
              <a:pathLst>
                <a:path w="10538" h="10515" extrusionOk="0">
                  <a:moveTo>
                    <a:pt x="6978" y="322"/>
                  </a:moveTo>
                  <a:cubicBezTo>
                    <a:pt x="7930" y="322"/>
                    <a:pt x="8716" y="1096"/>
                    <a:pt x="8716" y="2061"/>
                  </a:cubicBezTo>
                  <a:cubicBezTo>
                    <a:pt x="8716" y="2334"/>
                    <a:pt x="8633" y="2644"/>
                    <a:pt x="8478" y="2942"/>
                  </a:cubicBezTo>
                  <a:cubicBezTo>
                    <a:pt x="8478" y="2954"/>
                    <a:pt x="8466" y="2977"/>
                    <a:pt x="8466" y="2977"/>
                  </a:cubicBezTo>
                  <a:cubicBezTo>
                    <a:pt x="8061" y="3823"/>
                    <a:pt x="7276" y="4704"/>
                    <a:pt x="6978" y="5025"/>
                  </a:cubicBezTo>
                  <a:cubicBezTo>
                    <a:pt x="6680" y="4716"/>
                    <a:pt x="5894" y="3835"/>
                    <a:pt x="5490" y="2989"/>
                  </a:cubicBezTo>
                  <a:cubicBezTo>
                    <a:pt x="5490" y="2977"/>
                    <a:pt x="5478" y="2954"/>
                    <a:pt x="5478" y="2942"/>
                  </a:cubicBezTo>
                  <a:cubicBezTo>
                    <a:pt x="5323" y="2632"/>
                    <a:pt x="5240" y="2334"/>
                    <a:pt x="5240" y="2061"/>
                  </a:cubicBezTo>
                  <a:cubicBezTo>
                    <a:pt x="5240" y="1096"/>
                    <a:pt x="6025" y="322"/>
                    <a:pt x="6978" y="322"/>
                  </a:cubicBezTo>
                  <a:close/>
                  <a:moveTo>
                    <a:pt x="5252" y="3227"/>
                  </a:moveTo>
                  <a:cubicBezTo>
                    <a:pt x="5728" y="4192"/>
                    <a:pt x="6597" y="5121"/>
                    <a:pt x="6811" y="5335"/>
                  </a:cubicBezTo>
                  <a:lnTo>
                    <a:pt x="6811" y="5811"/>
                  </a:lnTo>
                  <a:lnTo>
                    <a:pt x="3751" y="6728"/>
                  </a:lnTo>
                  <a:lnTo>
                    <a:pt x="3751" y="3668"/>
                  </a:lnTo>
                  <a:lnTo>
                    <a:pt x="5252" y="3227"/>
                  </a:lnTo>
                  <a:close/>
                  <a:moveTo>
                    <a:pt x="8704" y="3239"/>
                  </a:moveTo>
                  <a:lnTo>
                    <a:pt x="10205" y="3668"/>
                  </a:lnTo>
                  <a:lnTo>
                    <a:pt x="10205" y="6728"/>
                  </a:lnTo>
                  <a:lnTo>
                    <a:pt x="7145" y="5811"/>
                  </a:lnTo>
                  <a:lnTo>
                    <a:pt x="7145" y="5335"/>
                  </a:lnTo>
                  <a:cubicBezTo>
                    <a:pt x="7371" y="5121"/>
                    <a:pt x="8228" y="4192"/>
                    <a:pt x="8704" y="3239"/>
                  </a:cubicBezTo>
                  <a:close/>
                  <a:moveTo>
                    <a:pt x="358" y="2763"/>
                  </a:moveTo>
                  <a:lnTo>
                    <a:pt x="3418" y="3668"/>
                  </a:lnTo>
                  <a:lnTo>
                    <a:pt x="3418" y="6728"/>
                  </a:lnTo>
                  <a:lnTo>
                    <a:pt x="2263" y="6383"/>
                  </a:lnTo>
                  <a:cubicBezTo>
                    <a:pt x="2244" y="6375"/>
                    <a:pt x="2225" y="6372"/>
                    <a:pt x="2208" y="6372"/>
                  </a:cubicBezTo>
                  <a:cubicBezTo>
                    <a:pt x="2136" y="6372"/>
                    <a:pt x="2077" y="6425"/>
                    <a:pt x="2049" y="6502"/>
                  </a:cubicBezTo>
                  <a:cubicBezTo>
                    <a:pt x="2025" y="6585"/>
                    <a:pt x="2084" y="6680"/>
                    <a:pt x="2168" y="6704"/>
                  </a:cubicBezTo>
                  <a:lnTo>
                    <a:pt x="3418" y="7085"/>
                  </a:lnTo>
                  <a:lnTo>
                    <a:pt x="3418" y="10121"/>
                  </a:lnTo>
                  <a:lnTo>
                    <a:pt x="358" y="9204"/>
                  </a:lnTo>
                  <a:lnTo>
                    <a:pt x="358" y="6168"/>
                  </a:lnTo>
                  <a:lnTo>
                    <a:pt x="1513" y="6514"/>
                  </a:lnTo>
                  <a:lnTo>
                    <a:pt x="1561" y="6514"/>
                  </a:lnTo>
                  <a:cubicBezTo>
                    <a:pt x="1632" y="6514"/>
                    <a:pt x="1692" y="6466"/>
                    <a:pt x="1727" y="6394"/>
                  </a:cubicBezTo>
                  <a:cubicBezTo>
                    <a:pt x="1751" y="6311"/>
                    <a:pt x="1692" y="6216"/>
                    <a:pt x="1608" y="6192"/>
                  </a:cubicBezTo>
                  <a:lnTo>
                    <a:pt x="358" y="5811"/>
                  </a:lnTo>
                  <a:lnTo>
                    <a:pt x="358" y="2763"/>
                  </a:lnTo>
                  <a:close/>
                  <a:moveTo>
                    <a:pt x="7145" y="6156"/>
                  </a:moveTo>
                  <a:lnTo>
                    <a:pt x="10205" y="7061"/>
                  </a:lnTo>
                  <a:lnTo>
                    <a:pt x="10205" y="10121"/>
                  </a:lnTo>
                  <a:lnTo>
                    <a:pt x="7145" y="9204"/>
                  </a:lnTo>
                  <a:lnTo>
                    <a:pt x="7145" y="7990"/>
                  </a:lnTo>
                  <a:cubicBezTo>
                    <a:pt x="7145" y="7895"/>
                    <a:pt x="7073" y="7823"/>
                    <a:pt x="6978" y="7823"/>
                  </a:cubicBezTo>
                  <a:cubicBezTo>
                    <a:pt x="6895" y="7823"/>
                    <a:pt x="6811" y="7895"/>
                    <a:pt x="6811" y="7990"/>
                  </a:cubicBezTo>
                  <a:lnTo>
                    <a:pt x="6811" y="9204"/>
                  </a:lnTo>
                  <a:lnTo>
                    <a:pt x="3751" y="10121"/>
                  </a:lnTo>
                  <a:lnTo>
                    <a:pt x="3751" y="7061"/>
                  </a:lnTo>
                  <a:lnTo>
                    <a:pt x="6811" y="6156"/>
                  </a:lnTo>
                  <a:lnTo>
                    <a:pt x="6811" y="7311"/>
                  </a:lnTo>
                  <a:cubicBezTo>
                    <a:pt x="6811" y="7407"/>
                    <a:pt x="6895" y="7478"/>
                    <a:pt x="6978" y="7478"/>
                  </a:cubicBezTo>
                  <a:cubicBezTo>
                    <a:pt x="7073" y="7478"/>
                    <a:pt x="7145" y="7407"/>
                    <a:pt x="7145" y="7311"/>
                  </a:cubicBezTo>
                  <a:lnTo>
                    <a:pt x="7145" y="6156"/>
                  </a:lnTo>
                  <a:close/>
                  <a:moveTo>
                    <a:pt x="6966" y="1"/>
                  </a:moveTo>
                  <a:cubicBezTo>
                    <a:pt x="5823" y="1"/>
                    <a:pt x="4894" y="918"/>
                    <a:pt x="4894" y="2061"/>
                  </a:cubicBezTo>
                  <a:cubicBezTo>
                    <a:pt x="4894" y="2334"/>
                    <a:pt x="4966" y="2632"/>
                    <a:pt x="5085" y="2930"/>
                  </a:cubicBezTo>
                  <a:lnTo>
                    <a:pt x="3573" y="3370"/>
                  </a:lnTo>
                  <a:lnTo>
                    <a:pt x="215" y="2382"/>
                  </a:lnTo>
                  <a:cubicBezTo>
                    <a:pt x="205" y="2375"/>
                    <a:pt x="192" y="2372"/>
                    <a:pt x="179" y="2372"/>
                  </a:cubicBezTo>
                  <a:cubicBezTo>
                    <a:pt x="146" y="2372"/>
                    <a:pt x="106" y="2389"/>
                    <a:pt x="72" y="2406"/>
                  </a:cubicBezTo>
                  <a:cubicBezTo>
                    <a:pt x="25" y="2442"/>
                    <a:pt x="1" y="2477"/>
                    <a:pt x="1" y="2537"/>
                  </a:cubicBezTo>
                  <a:lnTo>
                    <a:pt x="1" y="5954"/>
                  </a:lnTo>
                  <a:lnTo>
                    <a:pt x="1" y="9335"/>
                  </a:lnTo>
                  <a:cubicBezTo>
                    <a:pt x="1" y="9419"/>
                    <a:pt x="37" y="9478"/>
                    <a:pt x="120" y="9502"/>
                  </a:cubicBezTo>
                  <a:lnTo>
                    <a:pt x="3513" y="10514"/>
                  </a:lnTo>
                  <a:lnTo>
                    <a:pt x="3573" y="10514"/>
                  </a:lnTo>
                  <a:lnTo>
                    <a:pt x="6847" y="9550"/>
                  </a:lnTo>
                  <a:cubicBezTo>
                    <a:pt x="6859" y="9562"/>
                    <a:pt x="6883" y="9562"/>
                    <a:pt x="6918" y="9562"/>
                  </a:cubicBezTo>
                  <a:cubicBezTo>
                    <a:pt x="6942" y="9562"/>
                    <a:pt x="6966" y="9562"/>
                    <a:pt x="6990" y="9550"/>
                  </a:cubicBezTo>
                  <a:lnTo>
                    <a:pt x="10264" y="10514"/>
                  </a:lnTo>
                  <a:lnTo>
                    <a:pt x="10312" y="10514"/>
                  </a:lnTo>
                  <a:cubicBezTo>
                    <a:pt x="10335" y="10514"/>
                    <a:pt x="10383" y="10502"/>
                    <a:pt x="10419" y="10490"/>
                  </a:cubicBezTo>
                  <a:cubicBezTo>
                    <a:pt x="10455" y="10454"/>
                    <a:pt x="10490" y="10407"/>
                    <a:pt x="10490" y="10347"/>
                  </a:cubicBezTo>
                  <a:lnTo>
                    <a:pt x="10538" y="6942"/>
                  </a:lnTo>
                  <a:lnTo>
                    <a:pt x="10538" y="3549"/>
                  </a:lnTo>
                  <a:cubicBezTo>
                    <a:pt x="10538" y="3477"/>
                    <a:pt x="10490" y="3418"/>
                    <a:pt x="10419" y="3394"/>
                  </a:cubicBezTo>
                  <a:lnTo>
                    <a:pt x="8835" y="2930"/>
                  </a:lnTo>
                  <a:cubicBezTo>
                    <a:pt x="8954" y="2632"/>
                    <a:pt x="9038" y="2334"/>
                    <a:pt x="9038" y="2061"/>
                  </a:cubicBezTo>
                  <a:cubicBezTo>
                    <a:pt x="9038" y="918"/>
                    <a:pt x="8109" y="1"/>
                    <a:pt x="69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290;p86">
              <a:extLst>
                <a:ext uri="{FF2B5EF4-FFF2-40B4-BE49-F238E27FC236}">
                  <a16:creationId xmlns:a16="http://schemas.microsoft.com/office/drawing/2014/main" id="{D1096717-223E-EDD7-8FB1-7F330C6FF5EE}"/>
                </a:ext>
              </a:extLst>
            </p:cNvPr>
            <p:cNvSpPr/>
            <p:nvPr/>
          </p:nvSpPr>
          <p:spPr>
            <a:xfrm>
              <a:off x="7613514" y="3251541"/>
              <a:ext cx="74878" cy="74529"/>
            </a:xfrm>
            <a:custGeom>
              <a:avLst/>
              <a:gdLst/>
              <a:ahLst/>
              <a:cxnLst/>
              <a:rect l="l" t="t" r="r" b="b"/>
              <a:pathLst>
                <a:path w="2358" h="2347" extrusionOk="0">
                  <a:moveTo>
                    <a:pt x="1179" y="322"/>
                  </a:moveTo>
                  <a:cubicBezTo>
                    <a:pt x="1643" y="322"/>
                    <a:pt x="2012" y="691"/>
                    <a:pt x="2012" y="1156"/>
                  </a:cubicBezTo>
                  <a:cubicBezTo>
                    <a:pt x="2012" y="1620"/>
                    <a:pt x="1643" y="1989"/>
                    <a:pt x="1179" y="1989"/>
                  </a:cubicBezTo>
                  <a:cubicBezTo>
                    <a:pt x="715" y="1989"/>
                    <a:pt x="345" y="1620"/>
                    <a:pt x="345" y="1156"/>
                  </a:cubicBezTo>
                  <a:cubicBezTo>
                    <a:pt x="334" y="703"/>
                    <a:pt x="715" y="322"/>
                    <a:pt x="1179" y="322"/>
                  </a:cubicBezTo>
                  <a:close/>
                  <a:moveTo>
                    <a:pt x="1179" y="1"/>
                  </a:moveTo>
                  <a:cubicBezTo>
                    <a:pt x="524" y="1"/>
                    <a:pt x="0" y="513"/>
                    <a:pt x="0" y="1168"/>
                  </a:cubicBezTo>
                  <a:cubicBezTo>
                    <a:pt x="0" y="1811"/>
                    <a:pt x="524" y="2346"/>
                    <a:pt x="1179" y="2346"/>
                  </a:cubicBezTo>
                  <a:cubicBezTo>
                    <a:pt x="1834" y="2346"/>
                    <a:pt x="2358" y="1822"/>
                    <a:pt x="2358" y="1168"/>
                  </a:cubicBezTo>
                  <a:cubicBezTo>
                    <a:pt x="2358" y="513"/>
                    <a:pt x="1834" y="1"/>
                    <a:pt x="1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1628;p88">
            <a:extLst>
              <a:ext uri="{FF2B5EF4-FFF2-40B4-BE49-F238E27FC236}">
                <a16:creationId xmlns:a16="http://schemas.microsoft.com/office/drawing/2014/main" id="{28C6025C-0ADB-4711-36E9-F20AD94E4157}"/>
              </a:ext>
            </a:extLst>
          </p:cNvPr>
          <p:cNvGrpSpPr/>
          <p:nvPr/>
        </p:nvGrpSpPr>
        <p:grpSpPr>
          <a:xfrm>
            <a:off x="1087004" y="3748562"/>
            <a:ext cx="349052" cy="313055"/>
            <a:chOff x="5778676" y="3826972"/>
            <a:chExt cx="349052" cy="313055"/>
          </a:xfrm>
          <a:solidFill>
            <a:schemeClr val="bg1"/>
          </a:solidFill>
        </p:grpSpPr>
        <p:sp>
          <p:nvSpPr>
            <p:cNvPr id="23" name="Google Shape;11629;p88">
              <a:extLst>
                <a:ext uri="{FF2B5EF4-FFF2-40B4-BE49-F238E27FC236}">
                  <a16:creationId xmlns:a16="http://schemas.microsoft.com/office/drawing/2014/main" id="{69DE1314-68AF-368F-9D8E-19415206A780}"/>
                </a:ext>
              </a:extLst>
            </p:cNvPr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630;p88">
              <a:extLst>
                <a:ext uri="{FF2B5EF4-FFF2-40B4-BE49-F238E27FC236}">
                  <a16:creationId xmlns:a16="http://schemas.microsoft.com/office/drawing/2014/main" id="{009CD725-6D8C-0AED-2FAD-A289A74E4ACF}"/>
                </a:ext>
              </a:extLst>
            </p:cNvPr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631;p88">
              <a:extLst>
                <a:ext uri="{FF2B5EF4-FFF2-40B4-BE49-F238E27FC236}">
                  <a16:creationId xmlns:a16="http://schemas.microsoft.com/office/drawing/2014/main" id="{79080D37-3372-C213-BCF6-A36D8E90D4C4}"/>
                </a:ext>
              </a:extLst>
            </p:cNvPr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632;p88">
              <a:extLst>
                <a:ext uri="{FF2B5EF4-FFF2-40B4-BE49-F238E27FC236}">
                  <a16:creationId xmlns:a16="http://schemas.microsoft.com/office/drawing/2014/main" id="{700CB672-AB2A-9B70-7883-1764EF73EA73}"/>
                </a:ext>
              </a:extLst>
            </p:cNvPr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633;p88">
              <a:extLst>
                <a:ext uri="{FF2B5EF4-FFF2-40B4-BE49-F238E27FC236}">
                  <a16:creationId xmlns:a16="http://schemas.microsoft.com/office/drawing/2014/main" id="{70D996DE-29CA-220D-3B4C-1702EED8334B}"/>
                </a:ext>
              </a:extLst>
            </p:cNvPr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Rettangolo 27">
            <a:extLst>
              <a:ext uri="{FF2B5EF4-FFF2-40B4-BE49-F238E27FC236}">
                <a16:creationId xmlns:a16="http://schemas.microsoft.com/office/drawing/2014/main" id="{4BCA8BD2-505E-6447-CAAD-A7CCE096A4CC}"/>
              </a:ext>
            </a:extLst>
          </p:cNvPr>
          <p:cNvSpPr/>
          <p:nvPr/>
        </p:nvSpPr>
        <p:spPr>
          <a:xfrm>
            <a:off x="121191" y="206216"/>
            <a:ext cx="1146945" cy="952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oogle Shape;12352;p89">
            <a:extLst>
              <a:ext uri="{FF2B5EF4-FFF2-40B4-BE49-F238E27FC236}">
                <a16:creationId xmlns:a16="http://schemas.microsoft.com/office/drawing/2014/main" id="{A84354E5-E223-125F-C712-CB11CC9867DE}"/>
              </a:ext>
            </a:extLst>
          </p:cNvPr>
          <p:cNvGrpSpPr/>
          <p:nvPr/>
        </p:nvGrpSpPr>
        <p:grpSpPr>
          <a:xfrm>
            <a:off x="5307717" y="3659188"/>
            <a:ext cx="388138" cy="476393"/>
            <a:chOff x="1331406" y="1513361"/>
            <a:chExt cx="301784" cy="348607"/>
          </a:xfrm>
          <a:solidFill>
            <a:schemeClr val="bg1"/>
          </a:solidFill>
        </p:grpSpPr>
        <p:sp>
          <p:nvSpPr>
            <p:cNvPr id="20" name="Google Shape;12353;p89">
              <a:extLst>
                <a:ext uri="{FF2B5EF4-FFF2-40B4-BE49-F238E27FC236}">
                  <a16:creationId xmlns:a16="http://schemas.microsoft.com/office/drawing/2014/main" id="{21A128C7-9745-E22F-37D4-A190A0DC4AF7}"/>
                </a:ext>
              </a:extLst>
            </p:cNvPr>
            <p:cNvSpPr/>
            <p:nvPr/>
          </p:nvSpPr>
          <p:spPr>
            <a:xfrm>
              <a:off x="1473237" y="1513361"/>
              <a:ext cx="159952" cy="169076"/>
            </a:xfrm>
            <a:custGeom>
              <a:avLst/>
              <a:gdLst/>
              <a:ahLst/>
              <a:cxnLst/>
              <a:rect l="l" t="t" r="r" b="b"/>
              <a:pathLst>
                <a:path w="5049" h="5337" extrusionOk="0">
                  <a:moveTo>
                    <a:pt x="2623" y="0"/>
                  </a:moveTo>
                  <a:cubicBezTo>
                    <a:pt x="2460" y="0"/>
                    <a:pt x="2295" y="17"/>
                    <a:pt x="2132" y="50"/>
                  </a:cubicBezTo>
                  <a:cubicBezTo>
                    <a:pt x="1489" y="169"/>
                    <a:pt x="941" y="538"/>
                    <a:pt x="584" y="1074"/>
                  </a:cubicBezTo>
                  <a:cubicBezTo>
                    <a:pt x="0" y="1943"/>
                    <a:pt x="36" y="3050"/>
                    <a:pt x="655" y="3884"/>
                  </a:cubicBezTo>
                  <a:lnTo>
                    <a:pt x="596" y="5170"/>
                  </a:lnTo>
                  <a:cubicBezTo>
                    <a:pt x="596" y="5229"/>
                    <a:pt x="631" y="5277"/>
                    <a:pt x="679" y="5300"/>
                  </a:cubicBezTo>
                  <a:cubicBezTo>
                    <a:pt x="703" y="5312"/>
                    <a:pt x="739" y="5336"/>
                    <a:pt x="762" y="5336"/>
                  </a:cubicBezTo>
                  <a:cubicBezTo>
                    <a:pt x="798" y="5336"/>
                    <a:pt x="810" y="5336"/>
                    <a:pt x="834" y="5312"/>
                  </a:cubicBezTo>
                  <a:lnTo>
                    <a:pt x="2001" y="4777"/>
                  </a:lnTo>
                  <a:cubicBezTo>
                    <a:pt x="2203" y="4836"/>
                    <a:pt x="2417" y="4860"/>
                    <a:pt x="2608" y="4860"/>
                  </a:cubicBezTo>
                  <a:cubicBezTo>
                    <a:pt x="3394" y="4860"/>
                    <a:pt x="4156" y="4467"/>
                    <a:pt x="4620" y="3765"/>
                  </a:cubicBezTo>
                  <a:cubicBezTo>
                    <a:pt x="4870" y="3395"/>
                    <a:pt x="5001" y="2967"/>
                    <a:pt x="5025" y="2514"/>
                  </a:cubicBezTo>
                  <a:cubicBezTo>
                    <a:pt x="5049" y="2431"/>
                    <a:pt x="4989" y="2360"/>
                    <a:pt x="4906" y="2360"/>
                  </a:cubicBezTo>
                  <a:cubicBezTo>
                    <a:pt x="4811" y="2360"/>
                    <a:pt x="4739" y="2431"/>
                    <a:pt x="4739" y="2503"/>
                  </a:cubicBezTo>
                  <a:cubicBezTo>
                    <a:pt x="4715" y="2895"/>
                    <a:pt x="4608" y="3265"/>
                    <a:pt x="4382" y="3586"/>
                  </a:cubicBezTo>
                  <a:cubicBezTo>
                    <a:pt x="3981" y="4183"/>
                    <a:pt x="3325" y="4524"/>
                    <a:pt x="2630" y="4524"/>
                  </a:cubicBezTo>
                  <a:cubicBezTo>
                    <a:pt x="2438" y="4524"/>
                    <a:pt x="2242" y="4498"/>
                    <a:pt x="2048" y="4443"/>
                  </a:cubicBezTo>
                  <a:cubicBezTo>
                    <a:pt x="2027" y="4433"/>
                    <a:pt x="2008" y="4427"/>
                    <a:pt x="1990" y="4427"/>
                  </a:cubicBezTo>
                  <a:cubicBezTo>
                    <a:pt x="1969" y="4427"/>
                    <a:pt x="1949" y="4435"/>
                    <a:pt x="1929" y="4455"/>
                  </a:cubicBezTo>
                  <a:lnTo>
                    <a:pt x="953" y="4919"/>
                  </a:lnTo>
                  <a:lnTo>
                    <a:pt x="1001" y="3848"/>
                  </a:lnTo>
                  <a:cubicBezTo>
                    <a:pt x="1001" y="3800"/>
                    <a:pt x="989" y="3765"/>
                    <a:pt x="977" y="3741"/>
                  </a:cubicBezTo>
                  <a:cubicBezTo>
                    <a:pt x="405" y="3026"/>
                    <a:pt x="358" y="2026"/>
                    <a:pt x="870" y="1252"/>
                  </a:cubicBezTo>
                  <a:cubicBezTo>
                    <a:pt x="1179" y="788"/>
                    <a:pt x="1655" y="467"/>
                    <a:pt x="2203" y="359"/>
                  </a:cubicBezTo>
                  <a:cubicBezTo>
                    <a:pt x="2344" y="332"/>
                    <a:pt x="2485" y="319"/>
                    <a:pt x="2624" y="319"/>
                  </a:cubicBezTo>
                  <a:cubicBezTo>
                    <a:pt x="3038" y="319"/>
                    <a:pt x="3439" y="437"/>
                    <a:pt x="3787" y="669"/>
                  </a:cubicBezTo>
                  <a:cubicBezTo>
                    <a:pt x="4227" y="967"/>
                    <a:pt x="4525" y="1419"/>
                    <a:pt x="4668" y="1919"/>
                  </a:cubicBezTo>
                  <a:cubicBezTo>
                    <a:pt x="4678" y="1998"/>
                    <a:pt x="4736" y="2044"/>
                    <a:pt x="4811" y="2044"/>
                  </a:cubicBezTo>
                  <a:cubicBezTo>
                    <a:pt x="4826" y="2044"/>
                    <a:pt x="4842" y="2042"/>
                    <a:pt x="4858" y="2038"/>
                  </a:cubicBezTo>
                  <a:cubicBezTo>
                    <a:pt x="4942" y="2026"/>
                    <a:pt x="4989" y="1943"/>
                    <a:pt x="4977" y="1848"/>
                  </a:cubicBezTo>
                  <a:cubicBezTo>
                    <a:pt x="4822" y="1252"/>
                    <a:pt x="4465" y="752"/>
                    <a:pt x="3965" y="407"/>
                  </a:cubicBezTo>
                  <a:cubicBezTo>
                    <a:pt x="3566" y="141"/>
                    <a:pt x="3100" y="0"/>
                    <a:pt x="26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354;p89">
              <a:extLst>
                <a:ext uri="{FF2B5EF4-FFF2-40B4-BE49-F238E27FC236}">
                  <a16:creationId xmlns:a16="http://schemas.microsoft.com/office/drawing/2014/main" id="{CF2E098A-04DD-9846-BD70-24E15D86B0D2}"/>
                </a:ext>
              </a:extLst>
            </p:cNvPr>
            <p:cNvSpPr/>
            <p:nvPr/>
          </p:nvSpPr>
          <p:spPr>
            <a:xfrm>
              <a:off x="1331406" y="1579033"/>
              <a:ext cx="152412" cy="282934"/>
            </a:xfrm>
            <a:custGeom>
              <a:avLst/>
              <a:gdLst/>
              <a:ahLst/>
              <a:cxnLst/>
              <a:rect l="l" t="t" r="r" b="b"/>
              <a:pathLst>
                <a:path w="4811" h="8931" extrusionOk="0">
                  <a:moveTo>
                    <a:pt x="1132" y="310"/>
                  </a:moveTo>
                  <a:cubicBezTo>
                    <a:pt x="1203" y="310"/>
                    <a:pt x="1263" y="346"/>
                    <a:pt x="1310" y="382"/>
                  </a:cubicBezTo>
                  <a:cubicBezTo>
                    <a:pt x="1358" y="430"/>
                    <a:pt x="1382" y="501"/>
                    <a:pt x="1382" y="560"/>
                  </a:cubicBezTo>
                  <a:lnTo>
                    <a:pt x="1382" y="2073"/>
                  </a:lnTo>
                  <a:lnTo>
                    <a:pt x="858" y="2073"/>
                  </a:lnTo>
                  <a:lnTo>
                    <a:pt x="858" y="560"/>
                  </a:lnTo>
                  <a:cubicBezTo>
                    <a:pt x="870" y="430"/>
                    <a:pt x="977" y="310"/>
                    <a:pt x="1132" y="310"/>
                  </a:cubicBezTo>
                  <a:close/>
                  <a:moveTo>
                    <a:pt x="3644" y="310"/>
                  </a:moveTo>
                  <a:cubicBezTo>
                    <a:pt x="3727" y="310"/>
                    <a:pt x="3787" y="346"/>
                    <a:pt x="3823" y="382"/>
                  </a:cubicBezTo>
                  <a:cubicBezTo>
                    <a:pt x="3870" y="430"/>
                    <a:pt x="3906" y="501"/>
                    <a:pt x="3906" y="560"/>
                  </a:cubicBezTo>
                  <a:lnTo>
                    <a:pt x="3906" y="2073"/>
                  </a:lnTo>
                  <a:lnTo>
                    <a:pt x="3382" y="2073"/>
                  </a:lnTo>
                  <a:lnTo>
                    <a:pt x="3382" y="560"/>
                  </a:lnTo>
                  <a:cubicBezTo>
                    <a:pt x="3394" y="430"/>
                    <a:pt x="3513" y="310"/>
                    <a:pt x="3644" y="310"/>
                  </a:cubicBezTo>
                  <a:close/>
                  <a:moveTo>
                    <a:pt x="4454" y="2406"/>
                  </a:moveTo>
                  <a:lnTo>
                    <a:pt x="4454" y="2918"/>
                  </a:lnTo>
                  <a:lnTo>
                    <a:pt x="310" y="2918"/>
                  </a:lnTo>
                  <a:lnTo>
                    <a:pt x="310" y="2406"/>
                  </a:lnTo>
                  <a:close/>
                  <a:moveTo>
                    <a:pt x="2989" y="5513"/>
                  </a:moveTo>
                  <a:lnTo>
                    <a:pt x="2989" y="5978"/>
                  </a:lnTo>
                  <a:lnTo>
                    <a:pt x="1787" y="5978"/>
                  </a:lnTo>
                  <a:lnTo>
                    <a:pt x="1787" y="5513"/>
                  </a:lnTo>
                  <a:close/>
                  <a:moveTo>
                    <a:pt x="2846" y="6299"/>
                  </a:moveTo>
                  <a:lnTo>
                    <a:pt x="2846" y="6752"/>
                  </a:lnTo>
                  <a:lnTo>
                    <a:pt x="1930" y="6752"/>
                  </a:lnTo>
                  <a:lnTo>
                    <a:pt x="1930" y="6299"/>
                  </a:lnTo>
                  <a:close/>
                  <a:moveTo>
                    <a:pt x="1132" y="1"/>
                  </a:moveTo>
                  <a:cubicBezTo>
                    <a:pt x="798" y="1"/>
                    <a:pt x="548" y="263"/>
                    <a:pt x="548" y="572"/>
                  </a:cubicBezTo>
                  <a:lnTo>
                    <a:pt x="548" y="2084"/>
                  </a:lnTo>
                  <a:lnTo>
                    <a:pt x="167" y="2084"/>
                  </a:lnTo>
                  <a:cubicBezTo>
                    <a:pt x="72" y="2084"/>
                    <a:pt x="1" y="2156"/>
                    <a:pt x="1" y="2239"/>
                  </a:cubicBezTo>
                  <a:lnTo>
                    <a:pt x="1" y="3061"/>
                  </a:lnTo>
                  <a:cubicBezTo>
                    <a:pt x="1" y="3156"/>
                    <a:pt x="72" y="3227"/>
                    <a:pt x="167" y="3227"/>
                  </a:cubicBezTo>
                  <a:lnTo>
                    <a:pt x="203" y="3227"/>
                  </a:lnTo>
                  <a:lnTo>
                    <a:pt x="203" y="3823"/>
                  </a:lnTo>
                  <a:cubicBezTo>
                    <a:pt x="203" y="3847"/>
                    <a:pt x="227" y="3894"/>
                    <a:pt x="239" y="3930"/>
                  </a:cubicBezTo>
                  <a:lnTo>
                    <a:pt x="727" y="4537"/>
                  </a:lnTo>
                  <a:cubicBezTo>
                    <a:pt x="760" y="4576"/>
                    <a:pt x="807" y="4594"/>
                    <a:pt x="853" y="4594"/>
                  </a:cubicBezTo>
                  <a:cubicBezTo>
                    <a:pt x="890" y="4594"/>
                    <a:pt x="926" y="4582"/>
                    <a:pt x="953" y="4561"/>
                  </a:cubicBezTo>
                  <a:cubicBezTo>
                    <a:pt x="1025" y="4501"/>
                    <a:pt x="1025" y="4406"/>
                    <a:pt x="977" y="4347"/>
                  </a:cubicBezTo>
                  <a:lnTo>
                    <a:pt x="525" y="3775"/>
                  </a:lnTo>
                  <a:lnTo>
                    <a:pt x="525" y="3239"/>
                  </a:lnTo>
                  <a:lnTo>
                    <a:pt x="4239" y="3239"/>
                  </a:lnTo>
                  <a:lnTo>
                    <a:pt x="4239" y="3775"/>
                  </a:lnTo>
                  <a:lnTo>
                    <a:pt x="3084" y="5216"/>
                  </a:lnTo>
                  <a:lnTo>
                    <a:pt x="1691" y="5216"/>
                  </a:lnTo>
                  <a:lnTo>
                    <a:pt x="1429" y="4882"/>
                  </a:lnTo>
                  <a:cubicBezTo>
                    <a:pt x="1418" y="4847"/>
                    <a:pt x="1394" y="4835"/>
                    <a:pt x="1382" y="4823"/>
                  </a:cubicBezTo>
                  <a:cubicBezTo>
                    <a:pt x="1351" y="4797"/>
                    <a:pt x="1313" y="4785"/>
                    <a:pt x="1277" y="4785"/>
                  </a:cubicBezTo>
                  <a:cubicBezTo>
                    <a:pt x="1229" y="4785"/>
                    <a:pt x="1183" y="4806"/>
                    <a:pt x="1156" y="4847"/>
                  </a:cubicBezTo>
                  <a:cubicBezTo>
                    <a:pt x="1120" y="4906"/>
                    <a:pt x="1120" y="4978"/>
                    <a:pt x="1156" y="5037"/>
                  </a:cubicBezTo>
                  <a:lnTo>
                    <a:pt x="1489" y="5442"/>
                  </a:lnTo>
                  <a:lnTo>
                    <a:pt x="1489" y="6156"/>
                  </a:lnTo>
                  <a:cubicBezTo>
                    <a:pt x="1489" y="6252"/>
                    <a:pt x="1560" y="6311"/>
                    <a:pt x="1632" y="6323"/>
                  </a:cubicBezTo>
                  <a:lnTo>
                    <a:pt x="1632" y="6942"/>
                  </a:lnTo>
                  <a:cubicBezTo>
                    <a:pt x="1632" y="7037"/>
                    <a:pt x="1715" y="7109"/>
                    <a:pt x="1799" y="7109"/>
                  </a:cubicBezTo>
                  <a:lnTo>
                    <a:pt x="1834" y="7109"/>
                  </a:lnTo>
                  <a:lnTo>
                    <a:pt x="1834" y="8764"/>
                  </a:lnTo>
                  <a:cubicBezTo>
                    <a:pt x="1834" y="8859"/>
                    <a:pt x="1906" y="8931"/>
                    <a:pt x="1989" y="8931"/>
                  </a:cubicBezTo>
                  <a:lnTo>
                    <a:pt x="2846" y="8931"/>
                  </a:lnTo>
                  <a:cubicBezTo>
                    <a:pt x="2930" y="8931"/>
                    <a:pt x="3001" y="8859"/>
                    <a:pt x="3001" y="8764"/>
                  </a:cubicBezTo>
                  <a:lnTo>
                    <a:pt x="3001" y="8145"/>
                  </a:lnTo>
                  <a:cubicBezTo>
                    <a:pt x="3001" y="8050"/>
                    <a:pt x="2930" y="7978"/>
                    <a:pt x="2846" y="7978"/>
                  </a:cubicBezTo>
                  <a:cubicBezTo>
                    <a:pt x="2751" y="7978"/>
                    <a:pt x="2680" y="8050"/>
                    <a:pt x="2680" y="8145"/>
                  </a:cubicBezTo>
                  <a:lnTo>
                    <a:pt x="2680" y="8597"/>
                  </a:lnTo>
                  <a:lnTo>
                    <a:pt x="2156" y="8597"/>
                  </a:lnTo>
                  <a:lnTo>
                    <a:pt x="2156" y="7109"/>
                  </a:lnTo>
                  <a:lnTo>
                    <a:pt x="2680" y="7109"/>
                  </a:lnTo>
                  <a:lnTo>
                    <a:pt x="2680" y="7502"/>
                  </a:lnTo>
                  <a:cubicBezTo>
                    <a:pt x="2680" y="7585"/>
                    <a:pt x="2751" y="7669"/>
                    <a:pt x="2846" y="7669"/>
                  </a:cubicBezTo>
                  <a:cubicBezTo>
                    <a:pt x="2930" y="7669"/>
                    <a:pt x="3001" y="7585"/>
                    <a:pt x="3001" y="7502"/>
                  </a:cubicBezTo>
                  <a:lnTo>
                    <a:pt x="3001" y="7109"/>
                  </a:lnTo>
                  <a:lnTo>
                    <a:pt x="3037" y="7109"/>
                  </a:lnTo>
                  <a:cubicBezTo>
                    <a:pt x="3120" y="7109"/>
                    <a:pt x="3203" y="7037"/>
                    <a:pt x="3203" y="6954"/>
                  </a:cubicBezTo>
                  <a:lnTo>
                    <a:pt x="3203" y="6323"/>
                  </a:lnTo>
                  <a:cubicBezTo>
                    <a:pt x="3287" y="6323"/>
                    <a:pt x="3346" y="6252"/>
                    <a:pt x="3346" y="6156"/>
                  </a:cubicBezTo>
                  <a:lnTo>
                    <a:pt x="3346" y="5442"/>
                  </a:lnTo>
                  <a:lnTo>
                    <a:pt x="4573" y="3942"/>
                  </a:lnTo>
                  <a:cubicBezTo>
                    <a:pt x="4597" y="3906"/>
                    <a:pt x="4597" y="3882"/>
                    <a:pt x="4597" y="3835"/>
                  </a:cubicBezTo>
                  <a:lnTo>
                    <a:pt x="4597" y="3239"/>
                  </a:lnTo>
                  <a:lnTo>
                    <a:pt x="4644" y="3239"/>
                  </a:lnTo>
                  <a:cubicBezTo>
                    <a:pt x="4727" y="3239"/>
                    <a:pt x="4811" y="3168"/>
                    <a:pt x="4811" y="3073"/>
                  </a:cubicBezTo>
                  <a:lnTo>
                    <a:pt x="4811" y="2263"/>
                  </a:lnTo>
                  <a:cubicBezTo>
                    <a:pt x="4775" y="2156"/>
                    <a:pt x="4704" y="2084"/>
                    <a:pt x="4620" y="2084"/>
                  </a:cubicBezTo>
                  <a:lnTo>
                    <a:pt x="4227" y="2084"/>
                  </a:lnTo>
                  <a:lnTo>
                    <a:pt x="4227" y="584"/>
                  </a:lnTo>
                  <a:cubicBezTo>
                    <a:pt x="4227" y="430"/>
                    <a:pt x="4168" y="287"/>
                    <a:pt x="4061" y="156"/>
                  </a:cubicBezTo>
                  <a:cubicBezTo>
                    <a:pt x="3954" y="60"/>
                    <a:pt x="3811" y="1"/>
                    <a:pt x="3644" y="1"/>
                  </a:cubicBezTo>
                  <a:cubicBezTo>
                    <a:pt x="3323" y="1"/>
                    <a:pt x="3061" y="263"/>
                    <a:pt x="3061" y="572"/>
                  </a:cubicBezTo>
                  <a:lnTo>
                    <a:pt x="3061" y="2084"/>
                  </a:lnTo>
                  <a:lnTo>
                    <a:pt x="1715" y="2084"/>
                  </a:lnTo>
                  <a:lnTo>
                    <a:pt x="1715" y="572"/>
                  </a:lnTo>
                  <a:cubicBezTo>
                    <a:pt x="1715" y="430"/>
                    <a:pt x="1656" y="275"/>
                    <a:pt x="1549" y="156"/>
                  </a:cubicBezTo>
                  <a:cubicBezTo>
                    <a:pt x="1441" y="60"/>
                    <a:pt x="1298" y="1"/>
                    <a:pt x="1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355;p89">
              <a:extLst>
                <a:ext uri="{FF2B5EF4-FFF2-40B4-BE49-F238E27FC236}">
                  <a16:creationId xmlns:a16="http://schemas.microsoft.com/office/drawing/2014/main" id="{784785C4-E34E-816E-0273-59824CF02179}"/>
                </a:ext>
              </a:extLst>
            </p:cNvPr>
            <p:cNvSpPr/>
            <p:nvPr/>
          </p:nvSpPr>
          <p:spPr>
            <a:xfrm>
              <a:off x="1373667" y="1686935"/>
              <a:ext cx="66401" cy="10581"/>
            </a:xfrm>
            <a:custGeom>
              <a:avLst/>
              <a:gdLst/>
              <a:ahLst/>
              <a:cxnLst/>
              <a:rect l="l" t="t" r="r" b="b"/>
              <a:pathLst>
                <a:path w="2096" h="334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cubicBezTo>
                    <a:pt x="0" y="250"/>
                    <a:pt x="84" y="333"/>
                    <a:pt x="167" y="333"/>
                  </a:cubicBezTo>
                  <a:lnTo>
                    <a:pt x="1929" y="333"/>
                  </a:lnTo>
                  <a:cubicBezTo>
                    <a:pt x="2012" y="333"/>
                    <a:pt x="2096" y="250"/>
                    <a:pt x="2096" y="167"/>
                  </a:cubicBezTo>
                  <a:cubicBezTo>
                    <a:pt x="2096" y="72"/>
                    <a:pt x="2012" y="0"/>
                    <a:pt x="1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356;p89">
              <a:extLst>
                <a:ext uri="{FF2B5EF4-FFF2-40B4-BE49-F238E27FC236}">
                  <a16:creationId xmlns:a16="http://schemas.microsoft.com/office/drawing/2014/main" id="{8D88AF0F-B378-9239-87B2-0DFDB2FB9A4B}"/>
                </a:ext>
              </a:extLst>
            </p:cNvPr>
            <p:cNvSpPr/>
            <p:nvPr/>
          </p:nvSpPr>
          <p:spPr>
            <a:xfrm>
              <a:off x="1518508" y="1536044"/>
              <a:ext cx="72452" cy="112812"/>
            </a:xfrm>
            <a:custGeom>
              <a:avLst/>
              <a:gdLst/>
              <a:ahLst/>
              <a:cxnLst/>
              <a:rect l="l" t="t" r="r" b="b"/>
              <a:pathLst>
                <a:path w="2287" h="3561" extrusionOk="0">
                  <a:moveTo>
                    <a:pt x="1596" y="334"/>
                  </a:moveTo>
                  <a:lnTo>
                    <a:pt x="1024" y="1084"/>
                  </a:lnTo>
                  <a:cubicBezTo>
                    <a:pt x="1000" y="1132"/>
                    <a:pt x="988" y="1203"/>
                    <a:pt x="1012" y="1251"/>
                  </a:cubicBezTo>
                  <a:cubicBezTo>
                    <a:pt x="1048" y="1310"/>
                    <a:pt x="1107" y="1346"/>
                    <a:pt x="1167" y="1346"/>
                  </a:cubicBezTo>
                  <a:lnTo>
                    <a:pt x="1774" y="1346"/>
                  </a:lnTo>
                  <a:lnTo>
                    <a:pt x="893" y="2370"/>
                  </a:lnTo>
                  <a:lnTo>
                    <a:pt x="1167" y="1775"/>
                  </a:lnTo>
                  <a:cubicBezTo>
                    <a:pt x="1191" y="1727"/>
                    <a:pt x="1179" y="1667"/>
                    <a:pt x="1155" y="1620"/>
                  </a:cubicBezTo>
                  <a:cubicBezTo>
                    <a:pt x="1119" y="1584"/>
                    <a:pt x="1072" y="1548"/>
                    <a:pt x="1012" y="1548"/>
                  </a:cubicBezTo>
                  <a:lnTo>
                    <a:pt x="453" y="1548"/>
                  </a:lnTo>
                  <a:lnTo>
                    <a:pt x="1155" y="334"/>
                  </a:lnTo>
                  <a:close/>
                  <a:moveTo>
                    <a:pt x="1048" y="1"/>
                  </a:moveTo>
                  <a:cubicBezTo>
                    <a:pt x="988" y="1"/>
                    <a:pt x="941" y="24"/>
                    <a:pt x="917" y="72"/>
                  </a:cubicBezTo>
                  <a:lnTo>
                    <a:pt x="36" y="1620"/>
                  </a:lnTo>
                  <a:cubicBezTo>
                    <a:pt x="0" y="1667"/>
                    <a:pt x="0" y="1727"/>
                    <a:pt x="36" y="1787"/>
                  </a:cubicBezTo>
                  <a:cubicBezTo>
                    <a:pt x="60" y="1834"/>
                    <a:pt x="107" y="1858"/>
                    <a:pt x="167" y="1858"/>
                  </a:cubicBezTo>
                  <a:lnTo>
                    <a:pt x="762" y="1858"/>
                  </a:lnTo>
                  <a:lnTo>
                    <a:pt x="95" y="3322"/>
                  </a:lnTo>
                  <a:cubicBezTo>
                    <a:pt x="60" y="3394"/>
                    <a:pt x="95" y="3477"/>
                    <a:pt x="155" y="3525"/>
                  </a:cubicBezTo>
                  <a:cubicBezTo>
                    <a:pt x="179" y="3537"/>
                    <a:pt x="215" y="3561"/>
                    <a:pt x="238" y="3561"/>
                  </a:cubicBezTo>
                  <a:cubicBezTo>
                    <a:pt x="286" y="3561"/>
                    <a:pt x="334" y="3537"/>
                    <a:pt x="357" y="3501"/>
                  </a:cubicBezTo>
                  <a:lnTo>
                    <a:pt x="2203" y="1275"/>
                  </a:lnTo>
                  <a:cubicBezTo>
                    <a:pt x="2262" y="1227"/>
                    <a:pt x="2286" y="1167"/>
                    <a:pt x="2250" y="1108"/>
                  </a:cubicBezTo>
                  <a:cubicBezTo>
                    <a:pt x="2227" y="1048"/>
                    <a:pt x="2167" y="1013"/>
                    <a:pt x="2108" y="1013"/>
                  </a:cubicBezTo>
                  <a:lnTo>
                    <a:pt x="1477" y="1013"/>
                  </a:lnTo>
                  <a:lnTo>
                    <a:pt x="2048" y="251"/>
                  </a:lnTo>
                  <a:cubicBezTo>
                    <a:pt x="2072" y="203"/>
                    <a:pt x="2084" y="132"/>
                    <a:pt x="2060" y="84"/>
                  </a:cubicBezTo>
                  <a:cubicBezTo>
                    <a:pt x="2024" y="24"/>
                    <a:pt x="1965" y="1"/>
                    <a:pt x="19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ttangolo 10">
            <a:extLst>
              <a:ext uri="{FF2B5EF4-FFF2-40B4-BE49-F238E27FC236}">
                <a16:creationId xmlns:a16="http://schemas.microsoft.com/office/drawing/2014/main" id="{15DCA68B-6DDE-7E1E-6B33-883C70EF88AC}"/>
              </a:ext>
            </a:extLst>
          </p:cNvPr>
          <p:cNvSpPr/>
          <p:nvPr/>
        </p:nvSpPr>
        <p:spPr>
          <a:xfrm>
            <a:off x="8352545" y="4415781"/>
            <a:ext cx="397043" cy="496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8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Goal</a:t>
            </a:r>
            <a:endParaRPr dirty="0">
              <a:latin typeface="Anek Bangla SemiBold"/>
              <a:ea typeface="Anek Bangla SemiBold"/>
              <a:cs typeface="Anek Bangla SemiBold"/>
              <a:sym typeface="Anek Bangla SemiBold"/>
            </a:endParaRPr>
          </a:p>
        </p:txBody>
      </p:sp>
      <p:sp>
        <p:nvSpPr>
          <p:cNvPr id="784" name="Google Shape;784;p43"/>
          <p:cNvSpPr txBox="1">
            <a:spLocks noGrp="1"/>
          </p:cNvSpPr>
          <p:nvPr>
            <p:ph type="subTitle" idx="3"/>
          </p:nvPr>
        </p:nvSpPr>
        <p:spPr>
          <a:xfrm>
            <a:off x="713199" y="1652973"/>
            <a:ext cx="7703999" cy="27499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it-IT" sz="2000" b="0" dirty="0">
                <a:latin typeface="Didact Gothic" pitchFamily="2" charset="0"/>
              </a:rPr>
              <a:t>The goal of </a:t>
            </a:r>
            <a:r>
              <a:rPr lang="it-IT" sz="2000" b="0" dirty="0" err="1">
                <a:latin typeface="Didact Gothic" pitchFamily="2" charset="0"/>
              </a:rPr>
              <a:t>our</a:t>
            </a:r>
            <a:r>
              <a:rPr lang="it-IT" sz="2000" b="0" dirty="0">
                <a:latin typeface="Didact Gothic" pitchFamily="2" charset="0"/>
              </a:rPr>
              <a:t> work </a:t>
            </a:r>
            <a:r>
              <a:rPr lang="it-IT" sz="2000" b="0" dirty="0" err="1">
                <a:latin typeface="Didact Gothic" pitchFamily="2" charset="0"/>
              </a:rPr>
              <a:t>is</a:t>
            </a:r>
            <a:r>
              <a:rPr lang="it-IT" sz="2000" b="0" dirty="0">
                <a:latin typeface="Didact Gothic" pitchFamily="2" charset="0"/>
              </a:rPr>
              <a:t> to </a:t>
            </a:r>
            <a:r>
              <a:rPr lang="it-IT" sz="2000" b="0" dirty="0" err="1">
                <a:latin typeface="Didact Gothic" pitchFamily="2" charset="0"/>
              </a:rPr>
              <a:t>provide</a:t>
            </a:r>
            <a:r>
              <a:rPr lang="it-IT" sz="2000" b="0" dirty="0">
                <a:latin typeface="Didact Gothic" pitchFamily="2" charset="0"/>
              </a:rPr>
              <a:t> a knowledge </a:t>
            </a:r>
            <a:r>
              <a:rPr lang="it-IT" sz="2000" b="0" dirty="0" err="1">
                <a:latin typeface="Didact Gothic" pitchFamily="2" charset="0"/>
              </a:rPr>
              <a:t>graph</a:t>
            </a:r>
            <a:r>
              <a:rPr lang="it-IT" sz="2000" b="0" dirty="0">
                <a:latin typeface="Didact Gothic" pitchFamily="2" charset="0"/>
              </a:rPr>
              <a:t> to </a:t>
            </a:r>
            <a:r>
              <a:rPr lang="it-IT" sz="2000" b="0" dirty="0" err="1">
                <a:latin typeface="Didact Gothic" pitchFamily="2" charset="0"/>
              </a:rPr>
              <a:t>evaluate</a:t>
            </a:r>
            <a:r>
              <a:rPr lang="it-IT" sz="2000" b="0" dirty="0">
                <a:latin typeface="Didact Gothic" pitchFamily="2" charset="0"/>
              </a:rPr>
              <a:t> the </a:t>
            </a:r>
            <a:r>
              <a:rPr lang="it-IT" sz="2000" b="0" dirty="0" err="1">
                <a:latin typeface="Didact Gothic" pitchFamily="2" charset="0"/>
              </a:rPr>
              <a:t>electric</a:t>
            </a:r>
            <a:r>
              <a:rPr lang="it-IT" sz="2000" b="0" dirty="0">
                <a:latin typeface="Didact Gothic" pitchFamily="2" charset="0"/>
              </a:rPr>
              <a:t> </a:t>
            </a:r>
            <a:r>
              <a:rPr lang="it-IT" sz="2000" b="0" dirty="0" err="1">
                <a:latin typeface="Didact Gothic" pitchFamily="2" charset="0"/>
              </a:rPr>
              <a:t>vehicles</a:t>
            </a:r>
            <a:r>
              <a:rPr lang="it-IT" sz="2000" b="0" dirty="0">
                <a:latin typeface="Didact Gothic" pitchFamily="2" charset="0"/>
              </a:rPr>
              <a:t> </a:t>
            </a:r>
            <a:r>
              <a:rPr lang="it-IT" sz="2000" b="0" dirty="0" err="1">
                <a:latin typeface="Didact Gothic" pitchFamily="2" charset="0"/>
              </a:rPr>
              <a:t>accessibility</a:t>
            </a:r>
            <a:r>
              <a:rPr lang="it-IT" sz="2000" b="0" dirty="0">
                <a:latin typeface="Didact Gothic" pitchFamily="2" charset="0"/>
              </a:rPr>
              <a:t> by </a:t>
            </a:r>
            <a:r>
              <a:rPr lang="it-IT" sz="2000" b="0" dirty="0" err="1">
                <a:latin typeface="Didact Gothic" pitchFamily="2" charset="0"/>
              </a:rPr>
              <a:t>highlighting</a:t>
            </a:r>
            <a:r>
              <a:rPr lang="it-IT" sz="2000" b="0" dirty="0">
                <a:latin typeface="Didact Gothic" pitchFamily="2" charset="0"/>
              </a:rPr>
              <a:t> the </a:t>
            </a:r>
            <a:r>
              <a:rPr lang="it-IT" sz="2000" dirty="0" err="1">
                <a:latin typeface="Didact Gothic" pitchFamily="2" charset="0"/>
              </a:rPr>
              <a:t>correlation</a:t>
            </a:r>
            <a:r>
              <a:rPr lang="it-IT" sz="2000" b="0" dirty="0">
                <a:latin typeface="Didact Gothic" pitchFamily="2" charset="0"/>
              </a:rPr>
              <a:t> </a:t>
            </a:r>
            <a:r>
              <a:rPr lang="it-IT" sz="2000" b="0" dirty="0" err="1">
                <a:latin typeface="Didact Gothic" pitchFamily="2" charset="0"/>
              </a:rPr>
              <a:t>between</a:t>
            </a:r>
            <a:r>
              <a:rPr lang="it-IT" sz="2000" b="0" dirty="0">
                <a:latin typeface="Didact Gothic" pitchFamily="2" charset="0"/>
              </a:rPr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it-IT" sz="2000" b="0" dirty="0">
              <a:latin typeface="Didact Gothic" pitchFamily="2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b="0" dirty="0">
                <a:latin typeface="Didact Gothic" pitchFamily="2" charset="0"/>
              </a:rPr>
              <a:t>The </a:t>
            </a:r>
            <a:r>
              <a:rPr lang="it-IT" sz="2000" dirty="0" err="1">
                <a:latin typeface="Didact Gothic" pitchFamily="2" charset="0"/>
              </a:rPr>
              <a:t>electric</a:t>
            </a:r>
            <a:r>
              <a:rPr lang="it-IT" sz="2000" dirty="0">
                <a:latin typeface="Didact Gothic" pitchFamily="2" charset="0"/>
              </a:rPr>
              <a:t> cars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b="0" dirty="0">
                <a:latin typeface="Didact Gothic" pitchFamily="2" charset="0"/>
              </a:rPr>
              <a:t>The </a:t>
            </a:r>
            <a:r>
              <a:rPr lang="it-IT" sz="2000" dirty="0" err="1">
                <a:latin typeface="Didact Gothic" pitchFamily="2" charset="0"/>
              </a:rPr>
              <a:t>charging</a:t>
            </a:r>
            <a:r>
              <a:rPr lang="it-IT" sz="2000" dirty="0">
                <a:latin typeface="Didact Gothic" pitchFamily="2" charset="0"/>
              </a:rPr>
              <a:t> stations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b="0" dirty="0">
                <a:latin typeface="Didact Gothic" pitchFamily="2" charset="0"/>
              </a:rPr>
              <a:t>The </a:t>
            </a:r>
            <a:r>
              <a:rPr lang="it-IT" sz="2000" dirty="0" err="1">
                <a:latin typeface="Didact Gothic" pitchFamily="2" charset="0"/>
              </a:rPr>
              <a:t>average</a:t>
            </a:r>
            <a:r>
              <a:rPr lang="it-IT" sz="2000" dirty="0">
                <a:latin typeface="Didact Gothic" pitchFamily="2" charset="0"/>
              </a:rPr>
              <a:t> </a:t>
            </a:r>
            <a:r>
              <a:rPr lang="it-IT" sz="2000" dirty="0" err="1">
                <a:latin typeface="Didact Gothic" pitchFamily="2" charset="0"/>
              </a:rPr>
              <a:t>income</a:t>
            </a:r>
            <a:r>
              <a:rPr lang="it-IT" sz="2000" dirty="0">
                <a:latin typeface="Didact Gothic" pitchFamily="2" charset="0"/>
              </a:rPr>
              <a:t>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000" b="0" dirty="0">
              <a:latin typeface="Didact Gothic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it-IT" sz="2000" b="0" dirty="0">
                <a:latin typeface="Didact Gothic" pitchFamily="2" charset="0"/>
              </a:rPr>
              <a:t>of the people living in the state of Washington, </a:t>
            </a:r>
            <a:r>
              <a:rPr lang="it-IT" sz="2000" b="0" dirty="0" err="1">
                <a:latin typeface="Didact Gothic" pitchFamily="2" charset="0"/>
              </a:rPr>
              <a:t>focusing</a:t>
            </a:r>
            <a:r>
              <a:rPr lang="it-IT" sz="2000" b="0" dirty="0">
                <a:latin typeface="Didact Gothic" pitchFamily="2" charset="0"/>
              </a:rPr>
              <a:t> on the </a:t>
            </a:r>
            <a:r>
              <a:rPr lang="it-IT" sz="2000" b="0" dirty="0" err="1">
                <a:latin typeface="Didact Gothic" pitchFamily="2" charset="0"/>
              </a:rPr>
              <a:t>different</a:t>
            </a:r>
            <a:r>
              <a:rPr lang="it-IT" sz="2000" b="0" dirty="0">
                <a:latin typeface="Didact Gothic" pitchFamily="2" charset="0"/>
              </a:rPr>
              <a:t> </a:t>
            </a:r>
            <a:r>
              <a:rPr lang="it-IT" sz="2000" b="0" dirty="0" err="1">
                <a:latin typeface="Didact Gothic" pitchFamily="2" charset="0"/>
              </a:rPr>
              <a:t>territorial</a:t>
            </a:r>
            <a:r>
              <a:rPr lang="it-IT" sz="2000" b="0" dirty="0">
                <a:latin typeface="Didact Gothic" pitchFamily="2" charset="0"/>
              </a:rPr>
              <a:t> </a:t>
            </a:r>
            <a:r>
              <a:rPr lang="it-IT" sz="2000" b="0" dirty="0" err="1">
                <a:latin typeface="Didact Gothic" pitchFamily="2" charset="0"/>
              </a:rPr>
              <a:t>divisions</a:t>
            </a:r>
            <a:r>
              <a:rPr lang="it-IT" sz="2000" b="0" dirty="0">
                <a:latin typeface="Didact Gothic" pitchFamily="2" charset="0"/>
              </a:rPr>
              <a:t>.</a:t>
            </a:r>
            <a:endParaRPr sz="2000" b="0" dirty="0">
              <a:latin typeface="Didact Gothic" pitchFamily="2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ABA73EB-7B66-016F-D300-462621D8A447}"/>
              </a:ext>
            </a:extLst>
          </p:cNvPr>
          <p:cNvSpPr/>
          <p:nvPr/>
        </p:nvSpPr>
        <p:spPr>
          <a:xfrm>
            <a:off x="192101" y="1091133"/>
            <a:ext cx="583986" cy="276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D85FAAC-C647-BD88-30F1-72173ABA2607}"/>
              </a:ext>
            </a:extLst>
          </p:cNvPr>
          <p:cNvSpPr/>
          <p:nvPr/>
        </p:nvSpPr>
        <p:spPr>
          <a:xfrm>
            <a:off x="8417198" y="3694740"/>
            <a:ext cx="583986" cy="276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2E8989F-C50A-9D53-7F40-E8B161AB5632}"/>
              </a:ext>
            </a:extLst>
          </p:cNvPr>
          <p:cNvSpPr/>
          <p:nvPr/>
        </p:nvSpPr>
        <p:spPr>
          <a:xfrm>
            <a:off x="192100" y="309549"/>
            <a:ext cx="397043" cy="496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EF15070-718B-90D3-72A8-13C5E730EEE7}"/>
              </a:ext>
            </a:extLst>
          </p:cNvPr>
          <p:cNvSpPr/>
          <p:nvPr/>
        </p:nvSpPr>
        <p:spPr>
          <a:xfrm>
            <a:off x="7945754" y="4142271"/>
            <a:ext cx="1146945" cy="952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9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Data Sources</a:t>
            </a:r>
            <a:endParaRPr dirty="0">
              <a:latin typeface="Anek Bangla SemiBold"/>
              <a:ea typeface="Anek Bangla SemiBold"/>
              <a:cs typeface="Anek Bangla SemiBold"/>
              <a:sym typeface="Anek Bangla SemiBold"/>
            </a:endParaRPr>
          </a:p>
        </p:txBody>
      </p:sp>
      <p:sp>
        <p:nvSpPr>
          <p:cNvPr id="873" name="Google Shape;873;p46"/>
          <p:cNvSpPr txBox="1">
            <a:spLocks noGrp="1"/>
          </p:cNvSpPr>
          <p:nvPr>
            <p:ph type="subTitle" idx="1"/>
          </p:nvPr>
        </p:nvSpPr>
        <p:spPr>
          <a:xfrm>
            <a:off x="713225" y="3239975"/>
            <a:ext cx="23997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Plug-In and Electric (BEV) cars </a:t>
            </a:r>
            <a:br>
              <a:rPr lang="it-IT" dirty="0"/>
            </a:b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2 </a:t>
            </a:r>
            <a:r>
              <a:rPr lang="it-IT" dirty="0" err="1"/>
              <a:t>possible</a:t>
            </a:r>
            <a:r>
              <a:rPr lang="it-IT" dirty="0"/>
              <a:t> sources: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 err="1"/>
              <a:t>Kaggle</a:t>
            </a:r>
            <a:endParaRPr lang="it-IT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 err="1"/>
              <a:t>wa.data.gov</a:t>
            </a:r>
            <a:endParaRPr lang="it-IT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4" name="Google Shape;874;p46"/>
          <p:cNvSpPr txBox="1">
            <a:spLocks noGrp="1"/>
          </p:cNvSpPr>
          <p:nvPr>
            <p:ph type="subTitle" idx="2"/>
          </p:nvPr>
        </p:nvSpPr>
        <p:spPr>
          <a:xfrm>
            <a:off x="3372148" y="3239975"/>
            <a:ext cx="23997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Adjusted Gross Income for each ZIP Code</a:t>
            </a:r>
            <a:endParaRPr dirty="0"/>
          </a:p>
        </p:txBody>
      </p:sp>
      <p:sp>
        <p:nvSpPr>
          <p:cNvPr id="875" name="Google Shape;875;p46"/>
          <p:cNvSpPr txBox="1">
            <a:spLocks noGrp="1"/>
          </p:cNvSpPr>
          <p:nvPr>
            <p:ph type="subTitle" idx="3"/>
          </p:nvPr>
        </p:nvSpPr>
        <p:spPr>
          <a:xfrm>
            <a:off x="6031075" y="3239975"/>
            <a:ext cx="23997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about Public and Private station to charge electric vehicles</a:t>
            </a:r>
            <a:endParaRPr dirty="0"/>
          </a:p>
        </p:txBody>
      </p:sp>
      <p:sp>
        <p:nvSpPr>
          <p:cNvPr id="876" name="Google Shape;876;p46"/>
          <p:cNvSpPr txBox="1">
            <a:spLocks noGrp="1"/>
          </p:cNvSpPr>
          <p:nvPr>
            <p:ph type="subTitle" idx="4"/>
          </p:nvPr>
        </p:nvSpPr>
        <p:spPr>
          <a:xfrm>
            <a:off x="713225" y="2757275"/>
            <a:ext cx="2399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Electric Cars</a:t>
            </a:r>
            <a:endParaRPr dirty="0"/>
          </a:p>
        </p:txBody>
      </p:sp>
      <p:sp>
        <p:nvSpPr>
          <p:cNvPr id="877" name="Google Shape;877;p46"/>
          <p:cNvSpPr txBox="1">
            <a:spLocks noGrp="1"/>
          </p:cNvSpPr>
          <p:nvPr>
            <p:ph type="subTitle" idx="5"/>
          </p:nvPr>
        </p:nvSpPr>
        <p:spPr>
          <a:xfrm>
            <a:off x="3372152" y="2757275"/>
            <a:ext cx="2399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AGI</a:t>
            </a:r>
            <a:endParaRPr dirty="0"/>
          </a:p>
        </p:txBody>
      </p:sp>
      <p:sp>
        <p:nvSpPr>
          <p:cNvPr id="878" name="Google Shape;878;p46"/>
          <p:cNvSpPr txBox="1">
            <a:spLocks noGrp="1"/>
          </p:cNvSpPr>
          <p:nvPr>
            <p:ph type="subTitle" idx="6"/>
          </p:nvPr>
        </p:nvSpPr>
        <p:spPr>
          <a:xfrm>
            <a:off x="6031075" y="2757275"/>
            <a:ext cx="2399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Charging Station</a:t>
            </a:r>
            <a:endParaRPr dirty="0"/>
          </a:p>
        </p:txBody>
      </p:sp>
      <p:grpSp>
        <p:nvGrpSpPr>
          <p:cNvPr id="882" name="Google Shape;882;p46"/>
          <p:cNvGrpSpPr/>
          <p:nvPr/>
        </p:nvGrpSpPr>
        <p:grpSpPr>
          <a:xfrm>
            <a:off x="1712283" y="1948602"/>
            <a:ext cx="401584" cy="360509"/>
            <a:chOff x="3441065" y="4302505"/>
            <a:chExt cx="337069" cy="302593"/>
          </a:xfrm>
        </p:grpSpPr>
        <p:sp>
          <p:nvSpPr>
            <p:cNvPr id="883" name="Google Shape;883;p46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6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46"/>
          <p:cNvGrpSpPr/>
          <p:nvPr/>
        </p:nvGrpSpPr>
        <p:grpSpPr>
          <a:xfrm>
            <a:off x="4411590" y="1919135"/>
            <a:ext cx="320798" cy="419432"/>
            <a:chOff x="1367060" y="2422129"/>
            <a:chExt cx="269261" cy="352050"/>
          </a:xfrm>
        </p:grpSpPr>
        <p:sp>
          <p:nvSpPr>
            <p:cNvPr id="897" name="Google Shape;897;p46"/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6"/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6"/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6"/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6"/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6"/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6"/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6"/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6"/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6"/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1" name="Google Shape;911;p46"/>
          <p:cNvSpPr/>
          <p:nvPr/>
        </p:nvSpPr>
        <p:spPr>
          <a:xfrm>
            <a:off x="7014346" y="1943192"/>
            <a:ext cx="433149" cy="371309"/>
          </a:xfrm>
          <a:custGeom>
            <a:avLst/>
            <a:gdLst/>
            <a:ahLst/>
            <a:cxnLst/>
            <a:rect l="l" t="t" r="r" b="b"/>
            <a:pathLst>
              <a:path w="11431" h="9799" extrusionOk="0">
                <a:moveTo>
                  <a:pt x="4347" y="1"/>
                </a:moveTo>
                <a:cubicBezTo>
                  <a:pt x="3957" y="1"/>
                  <a:pt x="3588" y="148"/>
                  <a:pt x="3311" y="435"/>
                </a:cubicBezTo>
                <a:lnTo>
                  <a:pt x="3287" y="447"/>
                </a:lnTo>
                <a:lnTo>
                  <a:pt x="3275" y="447"/>
                </a:lnTo>
                <a:cubicBezTo>
                  <a:pt x="3189" y="435"/>
                  <a:pt x="3104" y="429"/>
                  <a:pt x="3019" y="429"/>
                </a:cubicBezTo>
                <a:cubicBezTo>
                  <a:pt x="2531" y="429"/>
                  <a:pt x="2074" y="633"/>
                  <a:pt x="1739" y="1019"/>
                </a:cubicBezTo>
                <a:cubicBezTo>
                  <a:pt x="1358" y="1459"/>
                  <a:pt x="1239" y="2055"/>
                  <a:pt x="1418" y="2602"/>
                </a:cubicBezTo>
                <a:lnTo>
                  <a:pt x="1418" y="2626"/>
                </a:lnTo>
                <a:lnTo>
                  <a:pt x="1406" y="2638"/>
                </a:lnTo>
                <a:cubicBezTo>
                  <a:pt x="549" y="3007"/>
                  <a:pt x="1" y="3841"/>
                  <a:pt x="1" y="4769"/>
                </a:cubicBezTo>
                <a:cubicBezTo>
                  <a:pt x="1" y="5507"/>
                  <a:pt x="346" y="6198"/>
                  <a:pt x="941" y="6627"/>
                </a:cubicBezTo>
                <a:lnTo>
                  <a:pt x="953" y="6638"/>
                </a:lnTo>
                <a:lnTo>
                  <a:pt x="941" y="6650"/>
                </a:lnTo>
                <a:cubicBezTo>
                  <a:pt x="608" y="7281"/>
                  <a:pt x="703" y="7996"/>
                  <a:pt x="1168" y="8532"/>
                </a:cubicBezTo>
                <a:cubicBezTo>
                  <a:pt x="1492" y="8915"/>
                  <a:pt x="1937" y="9116"/>
                  <a:pt x="2409" y="9116"/>
                </a:cubicBezTo>
                <a:cubicBezTo>
                  <a:pt x="2597" y="9116"/>
                  <a:pt x="2788" y="9084"/>
                  <a:pt x="2977" y="9020"/>
                </a:cubicBezTo>
                <a:lnTo>
                  <a:pt x="2989" y="9020"/>
                </a:lnTo>
                <a:lnTo>
                  <a:pt x="3013" y="9032"/>
                </a:lnTo>
                <a:cubicBezTo>
                  <a:pt x="3108" y="9210"/>
                  <a:pt x="3251" y="9377"/>
                  <a:pt x="3406" y="9496"/>
                </a:cubicBezTo>
                <a:cubicBezTo>
                  <a:pt x="3433" y="9523"/>
                  <a:pt x="3473" y="9536"/>
                  <a:pt x="3511" y="9536"/>
                </a:cubicBezTo>
                <a:cubicBezTo>
                  <a:pt x="3524" y="9536"/>
                  <a:pt x="3537" y="9535"/>
                  <a:pt x="3549" y="9532"/>
                </a:cubicBezTo>
                <a:cubicBezTo>
                  <a:pt x="3585" y="9532"/>
                  <a:pt x="3632" y="9496"/>
                  <a:pt x="3668" y="9472"/>
                </a:cubicBezTo>
                <a:cubicBezTo>
                  <a:pt x="3692" y="9436"/>
                  <a:pt x="3704" y="9377"/>
                  <a:pt x="3692" y="9329"/>
                </a:cubicBezTo>
                <a:cubicBezTo>
                  <a:pt x="3692" y="9294"/>
                  <a:pt x="3668" y="9246"/>
                  <a:pt x="3632" y="9210"/>
                </a:cubicBezTo>
                <a:cubicBezTo>
                  <a:pt x="3466" y="9079"/>
                  <a:pt x="3335" y="8913"/>
                  <a:pt x="3263" y="8710"/>
                </a:cubicBezTo>
                <a:cubicBezTo>
                  <a:pt x="3251" y="8663"/>
                  <a:pt x="3204" y="8639"/>
                  <a:pt x="3156" y="8603"/>
                </a:cubicBezTo>
                <a:cubicBezTo>
                  <a:pt x="3132" y="8597"/>
                  <a:pt x="3111" y="8594"/>
                  <a:pt x="3090" y="8594"/>
                </a:cubicBezTo>
                <a:cubicBezTo>
                  <a:pt x="3070" y="8594"/>
                  <a:pt x="3049" y="8597"/>
                  <a:pt x="3025" y="8603"/>
                </a:cubicBezTo>
                <a:cubicBezTo>
                  <a:pt x="2841" y="8695"/>
                  <a:pt x="2642" y="8741"/>
                  <a:pt x="2443" y="8741"/>
                </a:cubicBezTo>
                <a:cubicBezTo>
                  <a:pt x="2177" y="8741"/>
                  <a:pt x="1911" y="8659"/>
                  <a:pt x="1680" y="8496"/>
                </a:cubicBezTo>
                <a:cubicBezTo>
                  <a:pt x="1287" y="8222"/>
                  <a:pt x="1072" y="7758"/>
                  <a:pt x="1120" y="7281"/>
                </a:cubicBezTo>
                <a:cubicBezTo>
                  <a:pt x="1191" y="6615"/>
                  <a:pt x="1763" y="6091"/>
                  <a:pt x="2442" y="6091"/>
                </a:cubicBezTo>
                <a:cubicBezTo>
                  <a:pt x="2537" y="6091"/>
                  <a:pt x="2620" y="6019"/>
                  <a:pt x="2620" y="5912"/>
                </a:cubicBezTo>
                <a:cubicBezTo>
                  <a:pt x="2620" y="5817"/>
                  <a:pt x="2549" y="5734"/>
                  <a:pt x="2442" y="5734"/>
                </a:cubicBezTo>
                <a:cubicBezTo>
                  <a:pt x="1965" y="5734"/>
                  <a:pt x="1501" y="5936"/>
                  <a:pt x="1180" y="6317"/>
                </a:cubicBezTo>
                <a:lnTo>
                  <a:pt x="1168" y="6329"/>
                </a:lnTo>
                <a:lnTo>
                  <a:pt x="1144" y="6317"/>
                </a:lnTo>
                <a:cubicBezTo>
                  <a:pt x="644" y="5936"/>
                  <a:pt x="358" y="5365"/>
                  <a:pt x="358" y="4733"/>
                </a:cubicBezTo>
                <a:cubicBezTo>
                  <a:pt x="358" y="3948"/>
                  <a:pt x="822" y="3233"/>
                  <a:pt x="1549" y="2936"/>
                </a:cubicBezTo>
                <a:lnTo>
                  <a:pt x="1561" y="2912"/>
                </a:lnTo>
                <a:lnTo>
                  <a:pt x="1584" y="2936"/>
                </a:lnTo>
                <a:cubicBezTo>
                  <a:pt x="1882" y="3436"/>
                  <a:pt x="2430" y="3757"/>
                  <a:pt x="3025" y="3757"/>
                </a:cubicBezTo>
                <a:cubicBezTo>
                  <a:pt x="3108" y="3757"/>
                  <a:pt x="3204" y="3674"/>
                  <a:pt x="3204" y="3567"/>
                </a:cubicBezTo>
                <a:cubicBezTo>
                  <a:pt x="3204" y="3471"/>
                  <a:pt x="3132" y="3388"/>
                  <a:pt x="3025" y="3388"/>
                </a:cubicBezTo>
                <a:cubicBezTo>
                  <a:pt x="2501" y="3388"/>
                  <a:pt x="2025" y="3079"/>
                  <a:pt x="1822" y="2614"/>
                </a:cubicBezTo>
                <a:cubicBezTo>
                  <a:pt x="1620" y="2186"/>
                  <a:pt x="1668" y="1709"/>
                  <a:pt x="1942" y="1328"/>
                </a:cubicBezTo>
                <a:cubicBezTo>
                  <a:pt x="2196" y="946"/>
                  <a:pt x="2608" y="744"/>
                  <a:pt x="3058" y="744"/>
                </a:cubicBezTo>
                <a:cubicBezTo>
                  <a:pt x="3071" y="744"/>
                  <a:pt x="3084" y="745"/>
                  <a:pt x="3096" y="745"/>
                </a:cubicBezTo>
                <a:cubicBezTo>
                  <a:pt x="3549" y="769"/>
                  <a:pt x="3930" y="995"/>
                  <a:pt x="4156" y="1388"/>
                </a:cubicBezTo>
                <a:cubicBezTo>
                  <a:pt x="4189" y="1437"/>
                  <a:pt x="4245" y="1464"/>
                  <a:pt x="4307" y="1464"/>
                </a:cubicBezTo>
                <a:cubicBezTo>
                  <a:pt x="4335" y="1464"/>
                  <a:pt x="4365" y="1458"/>
                  <a:pt x="4394" y="1447"/>
                </a:cubicBezTo>
                <a:cubicBezTo>
                  <a:pt x="4466" y="1400"/>
                  <a:pt x="4501" y="1293"/>
                  <a:pt x="4454" y="1209"/>
                </a:cubicBezTo>
                <a:cubicBezTo>
                  <a:pt x="4275" y="923"/>
                  <a:pt x="4037" y="697"/>
                  <a:pt x="3727" y="554"/>
                </a:cubicBezTo>
                <a:lnTo>
                  <a:pt x="3692" y="531"/>
                </a:lnTo>
                <a:lnTo>
                  <a:pt x="3727" y="519"/>
                </a:lnTo>
                <a:cubicBezTo>
                  <a:pt x="3925" y="392"/>
                  <a:pt x="4142" y="329"/>
                  <a:pt x="4362" y="329"/>
                </a:cubicBezTo>
                <a:cubicBezTo>
                  <a:pt x="4553" y="329"/>
                  <a:pt x="4747" y="377"/>
                  <a:pt x="4930" y="471"/>
                </a:cubicBezTo>
                <a:cubicBezTo>
                  <a:pt x="5311" y="685"/>
                  <a:pt x="5537" y="1066"/>
                  <a:pt x="5537" y="1519"/>
                </a:cubicBezTo>
                <a:lnTo>
                  <a:pt x="5537" y="4031"/>
                </a:lnTo>
                <a:lnTo>
                  <a:pt x="5513" y="4031"/>
                </a:lnTo>
                <a:cubicBezTo>
                  <a:pt x="5156" y="4019"/>
                  <a:pt x="4918" y="3888"/>
                  <a:pt x="4751" y="3626"/>
                </a:cubicBezTo>
                <a:cubicBezTo>
                  <a:pt x="4719" y="3577"/>
                  <a:pt x="4652" y="3550"/>
                  <a:pt x="4590" y="3550"/>
                </a:cubicBezTo>
                <a:cubicBezTo>
                  <a:pt x="4562" y="3550"/>
                  <a:pt x="4535" y="3556"/>
                  <a:pt x="4513" y="3567"/>
                </a:cubicBezTo>
                <a:cubicBezTo>
                  <a:pt x="4442" y="3614"/>
                  <a:pt x="4406" y="3733"/>
                  <a:pt x="4454" y="3805"/>
                </a:cubicBezTo>
                <a:cubicBezTo>
                  <a:pt x="4680" y="4162"/>
                  <a:pt x="5037" y="4364"/>
                  <a:pt x="5490" y="4376"/>
                </a:cubicBezTo>
                <a:lnTo>
                  <a:pt x="5513" y="4376"/>
                </a:lnTo>
                <a:lnTo>
                  <a:pt x="5513" y="7008"/>
                </a:lnTo>
                <a:lnTo>
                  <a:pt x="5466" y="6984"/>
                </a:lnTo>
                <a:cubicBezTo>
                  <a:pt x="5240" y="6758"/>
                  <a:pt x="4930" y="6638"/>
                  <a:pt x="4620" y="6638"/>
                </a:cubicBezTo>
                <a:lnTo>
                  <a:pt x="3549" y="6638"/>
                </a:lnTo>
                <a:cubicBezTo>
                  <a:pt x="3454" y="6638"/>
                  <a:pt x="3370" y="6710"/>
                  <a:pt x="3370" y="6817"/>
                </a:cubicBezTo>
                <a:cubicBezTo>
                  <a:pt x="3370" y="6900"/>
                  <a:pt x="3442" y="6996"/>
                  <a:pt x="3549" y="6996"/>
                </a:cubicBezTo>
                <a:lnTo>
                  <a:pt x="4620" y="6996"/>
                </a:lnTo>
                <a:cubicBezTo>
                  <a:pt x="5109" y="6996"/>
                  <a:pt x="5490" y="7400"/>
                  <a:pt x="5490" y="7877"/>
                </a:cubicBezTo>
                <a:lnTo>
                  <a:pt x="5490" y="8258"/>
                </a:lnTo>
                <a:cubicBezTo>
                  <a:pt x="5490" y="8603"/>
                  <a:pt x="5347" y="8924"/>
                  <a:pt x="5073" y="9163"/>
                </a:cubicBezTo>
                <a:cubicBezTo>
                  <a:pt x="4859" y="9347"/>
                  <a:pt x="4589" y="9453"/>
                  <a:pt x="4310" y="9453"/>
                </a:cubicBezTo>
                <a:cubicBezTo>
                  <a:pt x="4247" y="9453"/>
                  <a:pt x="4184" y="9447"/>
                  <a:pt x="4120" y="9436"/>
                </a:cubicBezTo>
                <a:lnTo>
                  <a:pt x="4097" y="9436"/>
                </a:lnTo>
                <a:cubicBezTo>
                  <a:pt x="4061" y="9436"/>
                  <a:pt x="4025" y="9448"/>
                  <a:pt x="3989" y="9460"/>
                </a:cubicBezTo>
                <a:cubicBezTo>
                  <a:pt x="3942" y="9496"/>
                  <a:pt x="3930" y="9544"/>
                  <a:pt x="3918" y="9579"/>
                </a:cubicBezTo>
                <a:cubicBezTo>
                  <a:pt x="3906" y="9675"/>
                  <a:pt x="3966" y="9758"/>
                  <a:pt x="4061" y="9782"/>
                </a:cubicBezTo>
                <a:cubicBezTo>
                  <a:pt x="4137" y="9793"/>
                  <a:pt x="4213" y="9799"/>
                  <a:pt x="4289" y="9799"/>
                </a:cubicBezTo>
                <a:cubicBezTo>
                  <a:pt x="4842" y="9799"/>
                  <a:pt x="5372" y="9500"/>
                  <a:pt x="5644" y="9008"/>
                </a:cubicBezTo>
                <a:lnTo>
                  <a:pt x="5656" y="8972"/>
                </a:lnTo>
                <a:lnTo>
                  <a:pt x="5668" y="9008"/>
                </a:lnTo>
                <a:cubicBezTo>
                  <a:pt x="5951" y="9500"/>
                  <a:pt x="6473" y="9799"/>
                  <a:pt x="7024" y="9799"/>
                </a:cubicBezTo>
                <a:cubicBezTo>
                  <a:pt x="7100" y="9799"/>
                  <a:pt x="7176" y="9793"/>
                  <a:pt x="7252" y="9782"/>
                </a:cubicBezTo>
                <a:cubicBezTo>
                  <a:pt x="7335" y="9758"/>
                  <a:pt x="7418" y="9675"/>
                  <a:pt x="7395" y="9579"/>
                </a:cubicBezTo>
                <a:cubicBezTo>
                  <a:pt x="7395" y="9544"/>
                  <a:pt x="7371" y="9496"/>
                  <a:pt x="7323" y="9460"/>
                </a:cubicBezTo>
                <a:cubicBezTo>
                  <a:pt x="7288" y="9443"/>
                  <a:pt x="7260" y="9432"/>
                  <a:pt x="7228" y="9432"/>
                </a:cubicBezTo>
                <a:cubicBezTo>
                  <a:pt x="7217" y="9432"/>
                  <a:pt x="7205" y="9433"/>
                  <a:pt x="7192" y="9436"/>
                </a:cubicBezTo>
                <a:cubicBezTo>
                  <a:pt x="7129" y="9447"/>
                  <a:pt x="7066" y="9453"/>
                  <a:pt x="7003" y="9453"/>
                </a:cubicBezTo>
                <a:cubicBezTo>
                  <a:pt x="6723" y="9453"/>
                  <a:pt x="6454" y="9347"/>
                  <a:pt x="6240" y="9163"/>
                </a:cubicBezTo>
                <a:cubicBezTo>
                  <a:pt x="5978" y="8948"/>
                  <a:pt x="5823" y="8615"/>
                  <a:pt x="5823" y="8258"/>
                </a:cubicBezTo>
                <a:lnTo>
                  <a:pt x="5823" y="6746"/>
                </a:lnTo>
                <a:cubicBezTo>
                  <a:pt x="5823" y="6246"/>
                  <a:pt x="6228" y="5865"/>
                  <a:pt x="6704" y="5865"/>
                </a:cubicBezTo>
                <a:lnTo>
                  <a:pt x="8252" y="5865"/>
                </a:lnTo>
                <a:cubicBezTo>
                  <a:pt x="8335" y="5865"/>
                  <a:pt x="8430" y="5793"/>
                  <a:pt x="8430" y="5686"/>
                </a:cubicBezTo>
                <a:cubicBezTo>
                  <a:pt x="8430" y="5579"/>
                  <a:pt x="8359" y="5507"/>
                  <a:pt x="8252" y="5507"/>
                </a:cubicBezTo>
                <a:lnTo>
                  <a:pt x="6704" y="5507"/>
                </a:lnTo>
                <a:cubicBezTo>
                  <a:pt x="6383" y="5507"/>
                  <a:pt x="6085" y="5626"/>
                  <a:pt x="5847" y="5853"/>
                </a:cubicBezTo>
                <a:lnTo>
                  <a:pt x="5811" y="5876"/>
                </a:lnTo>
                <a:lnTo>
                  <a:pt x="5811" y="5210"/>
                </a:lnTo>
                <a:lnTo>
                  <a:pt x="5823" y="5210"/>
                </a:lnTo>
                <a:cubicBezTo>
                  <a:pt x="6549" y="5186"/>
                  <a:pt x="7133" y="4591"/>
                  <a:pt x="7133" y="3841"/>
                </a:cubicBezTo>
                <a:cubicBezTo>
                  <a:pt x="7133" y="3757"/>
                  <a:pt x="7061" y="3662"/>
                  <a:pt x="6954" y="3662"/>
                </a:cubicBezTo>
                <a:cubicBezTo>
                  <a:pt x="6859" y="3662"/>
                  <a:pt x="6775" y="3733"/>
                  <a:pt x="6775" y="3841"/>
                </a:cubicBezTo>
                <a:cubicBezTo>
                  <a:pt x="6775" y="4376"/>
                  <a:pt x="6359" y="4829"/>
                  <a:pt x="5823" y="4853"/>
                </a:cubicBezTo>
                <a:lnTo>
                  <a:pt x="5787" y="4853"/>
                </a:lnTo>
                <a:lnTo>
                  <a:pt x="5787" y="1543"/>
                </a:lnTo>
                <a:cubicBezTo>
                  <a:pt x="5787" y="1114"/>
                  <a:pt x="6013" y="709"/>
                  <a:pt x="6406" y="507"/>
                </a:cubicBezTo>
                <a:cubicBezTo>
                  <a:pt x="6582" y="408"/>
                  <a:pt x="6773" y="360"/>
                  <a:pt x="6963" y="360"/>
                </a:cubicBezTo>
                <a:cubicBezTo>
                  <a:pt x="7186" y="360"/>
                  <a:pt x="7410" y="426"/>
                  <a:pt x="7609" y="554"/>
                </a:cubicBezTo>
                <a:lnTo>
                  <a:pt x="7633" y="566"/>
                </a:lnTo>
                <a:lnTo>
                  <a:pt x="7728" y="602"/>
                </a:lnTo>
                <a:cubicBezTo>
                  <a:pt x="7430" y="733"/>
                  <a:pt x="7180" y="971"/>
                  <a:pt x="7002" y="1257"/>
                </a:cubicBezTo>
                <a:cubicBezTo>
                  <a:pt x="6954" y="1328"/>
                  <a:pt x="6966" y="1447"/>
                  <a:pt x="7061" y="1495"/>
                </a:cubicBezTo>
                <a:cubicBezTo>
                  <a:pt x="7086" y="1507"/>
                  <a:pt x="7116" y="1514"/>
                  <a:pt x="7147" y="1514"/>
                </a:cubicBezTo>
                <a:cubicBezTo>
                  <a:pt x="7206" y="1514"/>
                  <a:pt x="7268" y="1490"/>
                  <a:pt x="7299" y="1435"/>
                </a:cubicBezTo>
                <a:cubicBezTo>
                  <a:pt x="7526" y="1054"/>
                  <a:pt x="7918" y="816"/>
                  <a:pt x="8371" y="793"/>
                </a:cubicBezTo>
                <a:cubicBezTo>
                  <a:pt x="8405" y="790"/>
                  <a:pt x="8438" y="789"/>
                  <a:pt x="8471" y="789"/>
                </a:cubicBezTo>
                <a:cubicBezTo>
                  <a:pt x="8895" y="789"/>
                  <a:pt x="9271" y="998"/>
                  <a:pt x="9514" y="1340"/>
                </a:cubicBezTo>
                <a:cubicBezTo>
                  <a:pt x="9788" y="1709"/>
                  <a:pt x="9847" y="2186"/>
                  <a:pt x="9669" y="2602"/>
                </a:cubicBezTo>
                <a:cubicBezTo>
                  <a:pt x="9454" y="3114"/>
                  <a:pt x="8978" y="3436"/>
                  <a:pt x="8430" y="3436"/>
                </a:cubicBezTo>
                <a:cubicBezTo>
                  <a:pt x="8335" y="3436"/>
                  <a:pt x="8252" y="3519"/>
                  <a:pt x="8252" y="3614"/>
                </a:cubicBezTo>
                <a:cubicBezTo>
                  <a:pt x="8252" y="3721"/>
                  <a:pt x="8323" y="3793"/>
                  <a:pt x="8430" y="3793"/>
                </a:cubicBezTo>
                <a:cubicBezTo>
                  <a:pt x="9014" y="3793"/>
                  <a:pt x="9573" y="3483"/>
                  <a:pt x="9871" y="2983"/>
                </a:cubicBezTo>
                <a:lnTo>
                  <a:pt x="9883" y="2959"/>
                </a:lnTo>
                <a:lnTo>
                  <a:pt x="9907" y="2983"/>
                </a:lnTo>
                <a:cubicBezTo>
                  <a:pt x="10562" y="3257"/>
                  <a:pt x="10990" y="3841"/>
                  <a:pt x="11074" y="4555"/>
                </a:cubicBezTo>
                <a:cubicBezTo>
                  <a:pt x="11169" y="5269"/>
                  <a:pt x="10871" y="5936"/>
                  <a:pt x="10300" y="6353"/>
                </a:cubicBezTo>
                <a:lnTo>
                  <a:pt x="10288" y="6377"/>
                </a:lnTo>
                <a:lnTo>
                  <a:pt x="10276" y="6353"/>
                </a:lnTo>
                <a:cubicBezTo>
                  <a:pt x="9966" y="5984"/>
                  <a:pt x="9502" y="5781"/>
                  <a:pt x="9014" y="5781"/>
                </a:cubicBezTo>
                <a:cubicBezTo>
                  <a:pt x="8919" y="5781"/>
                  <a:pt x="8835" y="5853"/>
                  <a:pt x="8835" y="5960"/>
                </a:cubicBezTo>
                <a:cubicBezTo>
                  <a:pt x="8835" y="6055"/>
                  <a:pt x="8907" y="6138"/>
                  <a:pt x="9014" y="6138"/>
                </a:cubicBezTo>
                <a:cubicBezTo>
                  <a:pt x="9633" y="6138"/>
                  <a:pt x="10181" y="6579"/>
                  <a:pt x="10300" y="7186"/>
                </a:cubicBezTo>
                <a:cubicBezTo>
                  <a:pt x="10407" y="7698"/>
                  <a:pt x="10228" y="8186"/>
                  <a:pt x="9812" y="8496"/>
                </a:cubicBezTo>
                <a:cubicBezTo>
                  <a:pt x="9570" y="8688"/>
                  <a:pt x="9281" y="8786"/>
                  <a:pt x="8992" y="8786"/>
                </a:cubicBezTo>
                <a:cubicBezTo>
                  <a:pt x="8796" y="8786"/>
                  <a:pt x="8601" y="8742"/>
                  <a:pt x="8419" y="8651"/>
                </a:cubicBezTo>
                <a:cubicBezTo>
                  <a:pt x="8390" y="8643"/>
                  <a:pt x="8361" y="8632"/>
                  <a:pt x="8332" y="8632"/>
                </a:cubicBezTo>
                <a:cubicBezTo>
                  <a:pt x="8313" y="8632"/>
                  <a:pt x="8294" y="8637"/>
                  <a:pt x="8276" y="8651"/>
                </a:cubicBezTo>
                <a:cubicBezTo>
                  <a:pt x="8240" y="8663"/>
                  <a:pt x="8204" y="8698"/>
                  <a:pt x="8180" y="8758"/>
                </a:cubicBezTo>
                <a:cubicBezTo>
                  <a:pt x="8097" y="8948"/>
                  <a:pt x="7966" y="9127"/>
                  <a:pt x="7799" y="9258"/>
                </a:cubicBezTo>
                <a:cubicBezTo>
                  <a:pt x="7776" y="9294"/>
                  <a:pt x="7740" y="9329"/>
                  <a:pt x="7740" y="9377"/>
                </a:cubicBezTo>
                <a:cubicBezTo>
                  <a:pt x="7740" y="9425"/>
                  <a:pt x="7740" y="9472"/>
                  <a:pt x="7776" y="9508"/>
                </a:cubicBezTo>
                <a:cubicBezTo>
                  <a:pt x="7810" y="9556"/>
                  <a:pt x="7861" y="9581"/>
                  <a:pt x="7912" y="9581"/>
                </a:cubicBezTo>
                <a:cubicBezTo>
                  <a:pt x="7948" y="9581"/>
                  <a:pt x="7984" y="9568"/>
                  <a:pt x="8014" y="9544"/>
                </a:cubicBezTo>
                <a:cubicBezTo>
                  <a:pt x="8180" y="9413"/>
                  <a:pt x="8311" y="9258"/>
                  <a:pt x="8419" y="9079"/>
                </a:cubicBezTo>
                <a:lnTo>
                  <a:pt x="8430" y="9067"/>
                </a:lnTo>
                <a:lnTo>
                  <a:pt x="8442" y="9067"/>
                </a:lnTo>
                <a:cubicBezTo>
                  <a:pt x="8618" y="9127"/>
                  <a:pt x="8801" y="9156"/>
                  <a:pt x="8983" y="9156"/>
                </a:cubicBezTo>
                <a:cubicBezTo>
                  <a:pt x="9343" y="9156"/>
                  <a:pt x="9702" y="9043"/>
                  <a:pt x="10002" y="8829"/>
                </a:cubicBezTo>
                <a:cubicBezTo>
                  <a:pt x="10466" y="8484"/>
                  <a:pt x="10705" y="7960"/>
                  <a:pt x="10681" y="7400"/>
                </a:cubicBezTo>
                <a:cubicBezTo>
                  <a:pt x="10657" y="7162"/>
                  <a:pt x="10597" y="6924"/>
                  <a:pt x="10478" y="6710"/>
                </a:cubicBezTo>
                <a:lnTo>
                  <a:pt x="10466" y="6698"/>
                </a:lnTo>
                <a:lnTo>
                  <a:pt x="10478" y="6686"/>
                </a:lnTo>
                <a:cubicBezTo>
                  <a:pt x="11097" y="6198"/>
                  <a:pt x="11431" y="5507"/>
                  <a:pt x="11431" y="4769"/>
                </a:cubicBezTo>
                <a:cubicBezTo>
                  <a:pt x="11431" y="3841"/>
                  <a:pt x="10883" y="3007"/>
                  <a:pt x="10038" y="2638"/>
                </a:cubicBezTo>
                <a:lnTo>
                  <a:pt x="10026" y="2626"/>
                </a:lnTo>
                <a:lnTo>
                  <a:pt x="10026" y="2602"/>
                </a:lnTo>
                <a:cubicBezTo>
                  <a:pt x="10204" y="2055"/>
                  <a:pt x="10062" y="1459"/>
                  <a:pt x="9693" y="1019"/>
                </a:cubicBezTo>
                <a:cubicBezTo>
                  <a:pt x="9378" y="633"/>
                  <a:pt x="8907" y="429"/>
                  <a:pt x="8421" y="429"/>
                </a:cubicBezTo>
                <a:cubicBezTo>
                  <a:pt x="8337" y="429"/>
                  <a:pt x="8253" y="435"/>
                  <a:pt x="8169" y="447"/>
                </a:cubicBezTo>
                <a:lnTo>
                  <a:pt x="8157" y="447"/>
                </a:lnTo>
                <a:lnTo>
                  <a:pt x="8145" y="435"/>
                </a:lnTo>
                <a:cubicBezTo>
                  <a:pt x="7855" y="156"/>
                  <a:pt x="7473" y="2"/>
                  <a:pt x="7076" y="2"/>
                </a:cubicBezTo>
                <a:cubicBezTo>
                  <a:pt x="7000" y="2"/>
                  <a:pt x="6923" y="7"/>
                  <a:pt x="6847" y="19"/>
                </a:cubicBezTo>
                <a:cubicBezTo>
                  <a:pt x="6371" y="90"/>
                  <a:pt x="5966" y="376"/>
                  <a:pt x="5728" y="793"/>
                </a:cubicBezTo>
                <a:lnTo>
                  <a:pt x="5716" y="816"/>
                </a:lnTo>
                <a:lnTo>
                  <a:pt x="5704" y="793"/>
                </a:lnTo>
                <a:cubicBezTo>
                  <a:pt x="5466" y="376"/>
                  <a:pt x="5061" y="90"/>
                  <a:pt x="4585" y="19"/>
                </a:cubicBezTo>
                <a:cubicBezTo>
                  <a:pt x="4505" y="7"/>
                  <a:pt x="4426" y="1"/>
                  <a:pt x="43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magine 2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300984C1-2776-3822-6AED-A4540D208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256" y="2165763"/>
            <a:ext cx="1841327" cy="462633"/>
          </a:xfrm>
          <a:prstGeom prst="rect">
            <a:avLst/>
          </a:prstGeom>
        </p:spPr>
      </p:pic>
      <p:pic>
        <p:nvPicPr>
          <p:cNvPr id="5" name="Immagine 4" descr="Immagine che contiene testo, Carattere, schermata, Blu elettrico&#10;&#10;Descrizione generata automaticamente">
            <a:extLst>
              <a:ext uri="{FF2B5EF4-FFF2-40B4-BE49-F238E27FC236}">
                <a16:creationId xmlns:a16="http://schemas.microsoft.com/office/drawing/2014/main" id="{7B660847-19F9-94BA-A91F-A3ED9BE66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58" y="2041479"/>
            <a:ext cx="2527300" cy="711200"/>
          </a:xfrm>
          <a:prstGeom prst="rect">
            <a:avLst/>
          </a:prstGeom>
        </p:spPr>
      </p:pic>
      <p:pic>
        <p:nvPicPr>
          <p:cNvPr id="7" name="Immagine 6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76DC19F0-68B7-AB83-3DCF-432225E66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9042" y="1809894"/>
            <a:ext cx="2087767" cy="117436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7EC2379F-85FC-27F3-9980-D38B1E30CEDE}"/>
              </a:ext>
            </a:extLst>
          </p:cNvPr>
          <p:cNvSpPr/>
          <p:nvPr/>
        </p:nvSpPr>
        <p:spPr>
          <a:xfrm>
            <a:off x="53788" y="4426003"/>
            <a:ext cx="659437" cy="407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526A7DC-F43E-A225-9EFA-18C71A879E12}"/>
              </a:ext>
            </a:extLst>
          </p:cNvPr>
          <p:cNvSpPr/>
          <p:nvPr/>
        </p:nvSpPr>
        <p:spPr>
          <a:xfrm>
            <a:off x="8094281" y="295652"/>
            <a:ext cx="659437" cy="407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1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>
            <a:spLocks noGrp="1"/>
          </p:cNvSpPr>
          <p:nvPr>
            <p:ph type="ctrTitle"/>
          </p:nvPr>
        </p:nvSpPr>
        <p:spPr>
          <a:xfrm>
            <a:off x="1045219" y="1369650"/>
            <a:ext cx="7053562" cy="24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accent3"/>
                </a:solidFill>
                <a:latin typeface="Fira Sans Extra Condensed Medium"/>
                <a:sym typeface="Arial"/>
              </a:rPr>
              <a:t>02 </a:t>
            </a:r>
            <a:br>
              <a:rPr lang="en" sz="5400" b="1" dirty="0">
                <a:solidFill>
                  <a:schemeClr val="accent3"/>
                </a:solidFill>
                <a:latin typeface="Fira Sans Extra Condensed Medium"/>
                <a:sym typeface="Arial"/>
              </a:rPr>
            </a:br>
            <a:r>
              <a:rPr lang="en" sz="5400" b="1" dirty="0">
                <a:solidFill>
                  <a:schemeClr val="accent3"/>
                </a:solidFill>
                <a:latin typeface="Fira Sans Extra Condensed Medium"/>
                <a:sym typeface="Arial"/>
              </a:rPr>
              <a:t>Ontology</a:t>
            </a:r>
            <a:endParaRPr sz="5400" b="1" dirty="0">
              <a:solidFill>
                <a:schemeClr val="accent3"/>
              </a:solidFill>
              <a:latin typeface="Fira Sans Extra Condensed Medium"/>
              <a:sym typeface="Anek Bangla SemiBold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B471884-25B5-DA2F-1F01-EB346C056B9D}"/>
              </a:ext>
            </a:extLst>
          </p:cNvPr>
          <p:cNvSpPr/>
          <p:nvPr/>
        </p:nvSpPr>
        <p:spPr>
          <a:xfrm>
            <a:off x="121191" y="206216"/>
            <a:ext cx="1146945" cy="952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7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Ontology</a:t>
            </a:r>
            <a:endParaRPr dirty="0">
              <a:latin typeface="Anek Bangla SemiBold"/>
              <a:ea typeface="Anek Bangla SemiBold"/>
              <a:cs typeface="Anek Bangla SemiBold"/>
              <a:sym typeface="Anek Bangla SemiBold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ABA73EB-7B66-016F-D300-462621D8A447}"/>
              </a:ext>
            </a:extLst>
          </p:cNvPr>
          <p:cNvSpPr/>
          <p:nvPr/>
        </p:nvSpPr>
        <p:spPr>
          <a:xfrm>
            <a:off x="192101" y="1091133"/>
            <a:ext cx="583986" cy="276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D85FAAC-C647-BD88-30F1-72173ABA2607}"/>
              </a:ext>
            </a:extLst>
          </p:cNvPr>
          <p:cNvSpPr/>
          <p:nvPr/>
        </p:nvSpPr>
        <p:spPr>
          <a:xfrm>
            <a:off x="8417198" y="3694740"/>
            <a:ext cx="583986" cy="276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schermata, cerchio&#10;&#10;Descrizione generata automaticamente">
            <a:extLst>
              <a:ext uri="{FF2B5EF4-FFF2-40B4-BE49-F238E27FC236}">
                <a16:creationId xmlns:a16="http://schemas.microsoft.com/office/drawing/2014/main" id="{DF4F4033-A534-02DA-1049-2910AEB768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56"/>
          <a:stretch/>
        </p:blipFill>
        <p:spPr>
          <a:xfrm>
            <a:off x="184810" y="938845"/>
            <a:ext cx="8774381" cy="4025042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A4685DDA-7383-EADE-5C27-992682C1C010}"/>
              </a:ext>
            </a:extLst>
          </p:cNvPr>
          <p:cNvSpPr/>
          <p:nvPr/>
        </p:nvSpPr>
        <p:spPr>
          <a:xfrm>
            <a:off x="121191" y="206216"/>
            <a:ext cx="455679" cy="487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8DA8B54-FEA8-77F7-A726-E2151277A73E}"/>
              </a:ext>
            </a:extLst>
          </p:cNvPr>
          <p:cNvSpPr/>
          <p:nvPr/>
        </p:nvSpPr>
        <p:spPr>
          <a:xfrm>
            <a:off x="7997055" y="4041823"/>
            <a:ext cx="1146945" cy="952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5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>
            <a:spLocks noGrp="1"/>
          </p:cNvSpPr>
          <p:nvPr>
            <p:ph type="ctrTitle"/>
          </p:nvPr>
        </p:nvSpPr>
        <p:spPr>
          <a:xfrm>
            <a:off x="1045219" y="1369650"/>
            <a:ext cx="7053562" cy="24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accent3"/>
                </a:solidFill>
                <a:latin typeface="Fira Sans Extra Condensed Medium"/>
                <a:sym typeface="Arial"/>
              </a:rPr>
              <a:t>03 </a:t>
            </a:r>
            <a:br>
              <a:rPr lang="en" sz="5400" b="1" dirty="0">
                <a:solidFill>
                  <a:schemeClr val="accent3"/>
                </a:solidFill>
                <a:latin typeface="Fira Sans Extra Condensed Medium"/>
                <a:sym typeface="Arial"/>
              </a:rPr>
            </a:br>
            <a:r>
              <a:rPr lang="en" sz="5400" b="1" dirty="0">
                <a:solidFill>
                  <a:schemeClr val="accent3"/>
                </a:solidFill>
                <a:latin typeface="Fira Sans Extra Condensed Medium"/>
                <a:sym typeface="Arial"/>
              </a:rPr>
              <a:t>Queries &amp; Data Analysis</a:t>
            </a:r>
            <a:endParaRPr sz="5400" b="1" dirty="0">
              <a:solidFill>
                <a:schemeClr val="accent3"/>
              </a:solidFill>
              <a:latin typeface="Fira Sans Extra Condensed Medium"/>
              <a:sym typeface="Anek Bangla SemiBold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8B1A71C-1DCF-00D1-621C-E1F18BDB6542}"/>
              </a:ext>
            </a:extLst>
          </p:cNvPr>
          <p:cNvSpPr/>
          <p:nvPr/>
        </p:nvSpPr>
        <p:spPr>
          <a:xfrm>
            <a:off x="121191" y="206216"/>
            <a:ext cx="1146945" cy="952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79687"/>
      </p:ext>
    </p:extLst>
  </p:cSld>
  <p:clrMapOvr>
    <a:masterClrMapping/>
  </p:clrMapOvr>
</p:sld>
</file>

<file path=ppt/theme/theme1.xml><?xml version="1.0" encoding="utf-8"?>
<a:theme xmlns:a="http://schemas.openxmlformats.org/drawingml/2006/main" name="Knowledge and Scientific Thinking by Slidesgo">
  <a:themeElements>
    <a:clrScheme name="Simple Light">
      <a:dk1>
        <a:srgbClr val="1F1E1E"/>
      </a:dk1>
      <a:lt1>
        <a:srgbClr val="F7F7F7"/>
      </a:lt1>
      <a:dk2>
        <a:srgbClr val="FEEAE0"/>
      </a:dk2>
      <a:lt2>
        <a:srgbClr val="FEB66B"/>
      </a:lt2>
      <a:accent1>
        <a:srgbClr val="FFA8FF"/>
      </a:accent1>
      <a:accent2>
        <a:srgbClr val="C07AFF"/>
      </a:accent2>
      <a:accent3>
        <a:srgbClr val="7082FF"/>
      </a:accent3>
      <a:accent4>
        <a:srgbClr val="FFFFFF"/>
      </a:accent4>
      <a:accent5>
        <a:srgbClr val="FFFFFF"/>
      </a:accent5>
      <a:accent6>
        <a:srgbClr val="FFFFFF"/>
      </a:accent6>
      <a:hlink>
        <a:srgbClr val="1F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464</Words>
  <Application>Microsoft Macintosh PowerPoint</Application>
  <PresentationFormat>Presentazione su schermo (16:9)</PresentationFormat>
  <Paragraphs>89</Paragraphs>
  <Slides>18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8" baseType="lpstr">
      <vt:lpstr>Anek Bangla</vt:lpstr>
      <vt:lpstr>Anek Bangla SemiBold</vt:lpstr>
      <vt:lpstr>Arial</vt:lpstr>
      <vt:lpstr>Bebas Neue</vt:lpstr>
      <vt:lpstr>Didact Gothic</vt:lpstr>
      <vt:lpstr>Fira Sans Extra Condensed Medium</vt:lpstr>
      <vt:lpstr>Nunito Light</vt:lpstr>
      <vt:lpstr>Roboto</vt:lpstr>
      <vt:lpstr>Wingdings</vt:lpstr>
      <vt:lpstr>Knowledge and Scientific Thinking by Slidesgo</vt:lpstr>
      <vt:lpstr>Presentazione standard di PowerPoint</vt:lpstr>
      <vt:lpstr>Outline</vt:lpstr>
      <vt:lpstr>01  Domain &amp; Data Sources</vt:lpstr>
      <vt:lpstr>Domain</vt:lpstr>
      <vt:lpstr>Goal</vt:lpstr>
      <vt:lpstr>Data Sources</vt:lpstr>
      <vt:lpstr>02  Ontology</vt:lpstr>
      <vt:lpstr>Ontology</vt:lpstr>
      <vt:lpstr>03  Queries &amp; Data Analysis</vt:lpstr>
      <vt:lpstr>1. Query 2</vt:lpstr>
      <vt:lpstr>2. Query 4</vt:lpstr>
      <vt:lpstr>3. Query 5</vt:lpstr>
      <vt:lpstr>4. Query 7</vt:lpstr>
      <vt:lpstr>5. Query 10</vt:lpstr>
      <vt:lpstr>KG Applications</vt:lpstr>
      <vt:lpstr>04  Future Work</vt:lpstr>
      <vt:lpstr>Future Development &amp; Expansion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and Scientific Thinking </dc:title>
  <cp:lastModifiedBy>Merlo Simone</cp:lastModifiedBy>
  <cp:revision>9</cp:revision>
  <dcterms:modified xsi:type="dcterms:W3CDTF">2024-01-03T18:09:36Z</dcterms:modified>
</cp:coreProperties>
</file>