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7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2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6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3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8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3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F1A7-BD43-4941-BEEB-FF64D2E7DB81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6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8F1A7-BD43-4941-BEEB-FF64D2E7DB81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851EC-1B07-0740-92FA-9A83F08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97" y="346321"/>
            <a:ext cx="1117600" cy="111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797" y="1761836"/>
            <a:ext cx="2095500" cy="432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597" y="3187440"/>
            <a:ext cx="16256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498" y="5386514"/>
            <a:ext cx="800100" cy="378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497" y="4457273"/>
            <a:ext cx="1092200" cy="111845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400000">
            <a:off x="1204445" y="1817471"/>
            <a:ext cx="1028699" cy="3216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78997" y="2492621"/>
            <a:ext cx="1879600" cy="5282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COLLADA2GLTF</a:t>
            </a:r>
            <a:endParaRPr lang="en-US" b="1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1075949" y="3502889"/>
            <a:ext cx="1285693" cy="3216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78997" y="4306537"/>
            <a:ext cx="1879600" cy="15608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812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83253" y="2693024"/>
            <a:ext cx="525278" cy="52527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57975" y="3562781"/>
            <a:ext cx="525278" cy="52527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08531" y="3562781"/>
            <a:ext cx="525278" cy="52527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08531" y="1842388"/>
            <a:ext cx="525278" cy="52527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33809" y="2693024"/>
            <a:ext cx="525278" cy="52527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60476" y="2632497"/>
            <a:ext cx="1372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Targeted for</a:t>
            </a:r>
          </a:p>
          <a:p>
            <a:pPr algn="r"/>
            <a:r>
              <a:rPr lang="en-US" b="1" dirty="0" smtClean="0"/>
              <a:t>animation</a:t>
            </a:r>
            <a:endParaRPr lang="en-US" b="1" dirty="0"/>
          </a:p>
        </p:txBody>
      </p:sp>
      <p:cxnSp>
        <p:nvCxnSpPr>
          <p:cNvPr id="11" name="Straight Connector 10"/>
          <p:cNvCxnSpPr>
            <a:stCxn id="7" idx="4"/>
            <a:endCxn id="8" idx="0"/>
          </p:cNvCxnSpPr>
          <p:nvPr/>
        </p:nvCxnSpPr>
        <p:spPr>
          <a:xfrm>
            <a:off x="4871170" y="2367666"/>
            <a:ext cx="525278" cy="325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4" idx="0"/>
          </p:cNvCxnSpPr>
          <p:nvPr/>
        </p:nvCxnSpPr>
        <p:spPr>
          <a:xfrm flipH="1">
            <a:off x="4345892" y="2367666"/>
            <a:ext cx="525278" cy="325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6" idx="0"/>
          </p:cNvCxnSpPr>
          <p:nvPr/>
        </p:nvCxnSpPr>
        <p:spPr>
          <a:xfrm>
            <a:off x="4345892" y="3218302"/>
            <a:ext cx="525278" cy="344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4"/>
            <a:endCxn id="5" idx="0"/>
          </p:cNvCxnSpPr>
          <p:nvPr/>
        </p:nvCxnSpPr>
        <p:spPr>
          <a:xfrm flipH="1">
            <a:off x="3820614" y="3218302"/>
            <a:ext cx="525278" cy="344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4" idx="2"/>
          </p:cNvCxnSpPr>
          <p:nvPr/>
        </p:nvCxnSpPr>
        <p:spPr>
          <a:xfrm>
            <a:off x="3432554" y="2955663"/>
            <a:ext cx="65069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34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Analytical Graphics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Cozzi, Patrick</cp:lastModifiedBy>
  <cp:revision>4</cp:revision>
  <dcterms:created xsi:type="dcterms:W3CDTF">2013-12-21T19:24:23Z</dcterms:created>
  <dcterms:modified xsi:type="dcterms:W3CDTF">2013-12-23T17:04:05Z</dcterms:modified>
</cp:coreProperties>
</file>