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B3F26-3DC5-035D-4CE5-EC9C0AD00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652DD6-EB2E-DB3A-7742-921AFE4E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8E7F0-5090-39F3-7FCD-A695855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99351-DCF2-F628-BF2D-0AA08411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80AD66-5A88-224B-3F24-5794DB18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4E25C-2E3C-5820-EBF3-4C2CF5F3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35128E-8461-945A-B700-6DD2F273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EC9573-F874-52CC-6623-7FEDC29B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AF1E5-8B84-39FD-43B9-775D2D40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95D0F3-82FE-B59C-AF66-0D3DC210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130309-DBBD-9768-793A-EDC02BE4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0CCFE4-3E52-3F7A-6FE9-5EF7617D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8663CB-54E4-EE03-A9B9-0AD967BD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58FF22-F739-64C1-B36A-912DB6EB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00D960-F545-CECF-0E75-D6F064A5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94819-D142-9E27-6494-AA26390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47C009-1FFC-81E4-197B-A599623B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0D076-F0FF-9B8B-7589-C7B61B4F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363-B348-2AC8-A45C-050166FA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ED45FC-596C-719D-F6F9-85F8650B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F09D3-3D48-6D2D-97F8-EF343E83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B2EF1B-8618-278D-4C6C-3F43133A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8561C-2D9E-AA0E-7213-2E2A5BA8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CE78F2-AEC2-C516-7999-EF99A93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9282B7-F15D-BF88-6F3F-A6A8333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E04C0-FD60-CC67-335F-7797DF7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B926F2-F8E7-8FBE-4BBB-4ECE4D79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225B53-D3EE-794D-CEC0-B1490B0E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A7E95A-67D0-7770-E85C-0BE05CEA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1F3B43-6F6E-E42A-8D86-DFA3B617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490BF5-4E2B-D8FA-2E0E-7E7F09A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05BD2-F654-1DDB-7056-02A43DA5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26577-B148-483A-3241-757281C2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E3D5BA-C921-3ADA-F142-62CC01FF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BB8D83-99DA-EB27-C9C1-1342F212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693E00-9AB8-8D21-FEC7-6987C71D5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70BD9D-2549-36D5-5485-414A98F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002FBD-D876-D8E8-4685-7C0B4487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B85B37-2F47-B5C7-9F4E-12A20F0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E9117-7251-F1B0-E711-E8D8E534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CB907A-2A12-E936-77EC-D9BA4B64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B8D5CF-EFCD-5EFE-61EE-F523902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443DA9-3804-B2A0-85DA-439B1E9E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475DA-1610-78A7-33E0-9D49DE7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49217F-D813-D0BA-CDBD-4676AE0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756426-17AB-175D-9603-436761F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3C3AB-4B32-E9DC-62A1-1139A9C0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E5776-C9EB-DC1C-52CF-C629E382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3D8809-57F5-67FF-16D9-E018914D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7472F2-A68C-6649-F60B-7C7DCD0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0270E9-F661-D42E-5B94-0FF17C6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E811D6-0E05-EBC9-2CB4-E15AC579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A56B3F-FFDA-8A5A-1F5E-3251CE81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1855F7-BCF4-E3BC-0C97-1386CBB7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22A55-DBBB-FABB-6A72-BF95394A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BE7ADC-7058-9270-8DD3-220A15D8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4F95F5-C347-C013-2591-3A19D281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378C94-71A3-FEF8-9580-548911E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859EEF-1DDD-32B3-8EFE-7036E94D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937F69-0A57-6304-D43E-3081CEB8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39CE0-1EE4-F19E-4ED3-1EEB3E43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8DD2-1DFB-344E-BB49-70C91478FB4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55446-D1DD-0B5E-9A5F-FB4F6365F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D88250-4CE8-E02A-1A27-2601D825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5F7F-A7AA-5246-A485-0340B9790D7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8CF476-0AD8-128E-324D-B6D197D45938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8F93204-2143-7A5E-079C-9496C3B536F2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AVANTI</a:t>
            </a:r>
          </a:p>
        </p:txBody>
      </p:sp>
    </p:spTree>
    <p:extLst>
      <p:ext uri="{BB962C8B-B14F-4D97-AF65-F5344CB8AC3E}">
        <p14:creationId xmlns:p14="http://schemas.microsoft.com/office/powerpoint/2010/main" val="23739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8CF476-0AD8-128E-324D-B6D197D45938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8F93204-2143-7A5E-079C-9496C3B536F2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4187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8CF476-0AD8-128E-324D-B6D197D45938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8F93204-2143-7A5E-079C-9496C3B536F2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14977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68CF476-0AD8-128E-324D-B6D197D45938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8F93204-2143-7A5E-079C-9496C3B536F2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Felicità</a:t>
            </a:r>
          </a:p>
        </p:txBody>
      </p:sp>
    </p:spTree>
    <p:extLst>
      <p:ext uri="{BB962C8B-B14F-4D97-AF65-F5344CB8AC3E}">
        <p14:creationId xmlns:p14="http://schemas.microsoft.com/office/powerpoint/2010/main" val="33166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DA3CC-D5C6-7D49-F384-2385ED801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2EF37BD-65BF-F3F5-51F0-80959099EA1A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900B751A-6AF5-442D-8BFE-7AB083EC520C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17059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CDB5-8A1E-E5C0-80F0-23CE4BCF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9B011DE-7A76-6AC2-D5DC-F4A792248A1C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A0C1C47-469B-F93A-C5C0-67DFB5E4AEA0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1875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D9D4-1CA5-F2C1-AA82-0243A44A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00A936C-32B3-E8C8-3A01-6225E0E56BE2}"/>
              </a:ext>
            </a:extLst>
          </p:cNvPr>
          <p:cNvSpPr/>
          <p:nvPr/>
        </p:nvSpPr>
        <p:spPr>
          <a:xfrm>
            <a:off x="1025611" y="1705232"/>
            <a:ext cx="8365524" cy="5152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F0A428B-5FB9-BA22-3683-3C006B7467E6}"/>
              </a:ext>
            </a:extLst>
          </p:cNvPr>
          <p:cNvSpPr/>
          <p:nvPr/>
        </p:nvSpPr>
        <p:spPr>
          <a:xfrm>
            <a:off x="3583459" y="4361935"/>
            <a:ext cx="3080100" cy="14333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94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1794B-408C-80F9-158A-40579D5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F324D-1899-46D7-C710-832F1567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2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Thomas Charles Joseph Quettier</dc:creator>
  <cp:lastModifiedBy>Thomas Charles Joseph Quettier</cp:lastModifiedBy>
  <cp:revision>3</cp:revision>
  <dcterms:created xsi:type="dcterms:W3CDTF">2024-01-16T12:36:51Z</dcterms:created>
  <dcterms:modified xsi:type="dcterms:W3CDTF">2024-01-17T12:51:30Z</dcterms:modified>
</cp:coreProperties>
</file>