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88" r:id="rId3"/>
    <p:sldId id="281" r:id="rId4"/>
    <p:sldId id="257" r:id="rId5"/>
    <p:sldId id="258" r:id="rId6"/>
    <p:sldId id="282" r:id="rId7"/>
    <p:sldId id="283" r:id="rId8"/>
    <p:sldId id="284" r:id="rId9"/>
    <p:sldId id="285" r:id="rId10"/>
    <p:sldId id="289" r:id="rId11"/>
    <p:sldId id="287" r:id="rId12"/>
    <p:sldId id="286" r:id="rId1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2"/>
    <p:restoredTop sz="94694"/>
  </p:normalViewPr>
  <p:slideViewPr>
    <p:cSldViewPr snapToGrid="0">
      <p:cViewPr>
        <p:scale>
          <a:sx n="111" d="100"/>
          <a:sy n="111" d="100"/>
        </p:scale>
        <p:origin x="2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900F-A191-1349-A925-0652FE1227A0}" type="datetimeFigureOut">
              <a:rPr lang="it-IT" smtClean="0"/>
              <a:t>15/11/22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9769-F30A-C243-9D4D-2CE117D0F3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79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9769-F30A-C243-9D4D-2CE117D0F34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1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E590-9A3B-E74A-B66A-FF3FA2E0F5E2}" type="datetimeFigureOut">
              <a:rPr lang="it-IT" smtClean="0"/>
              <a:t>15/11/22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7B3-B1BA-C449-82A1-B57DA87B0D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36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E590-9A3B-E74A-B66A-FF3FA2E0F5E2}" type="datetimeFigureOut">
              <a:rPr lang="it-IT" smtClean="0"/>
              <a:t>15/11/22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7B3-B1BA-C449-82A1-B57DA87B0D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39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E590-9A3B-E74A-B66A-FF3FA2E0F5E2}" type="datetimeFigureOut">
              <a:rPr lang="it-IT" smtClean="0"/>
              <a:t>15/11/22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7B3-B1BA-C449-82A1-B57DA87B0D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47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E590-9A3B-E74A-B66A-FF3FA2E0F5E2}" type="datetimeFigureOut">
              <a:rPr lang="it-IT" smtClean="0"/>
              <a:t>15/11/22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7B3-B1BA-C449-82A1-B57DA87B0D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32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E590-9A3B-E74A-B66A-FF3FA2E0F5E2}" type="datetimeFigureOut">
              <a:rPr lang="it-IT" smtClean="0"/>
              <a:t>15/11/22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7B3-B1BA-C449-82A1-B57DA87B0D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54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E590-9A3B-E74A-B66A-FF3FA2E0F5E2}" type="datetimeFigureOut">
              <a:rPr lang="it-IT" smtClean="0"/>
              <a:t>15/11/22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7B3-B1BA-C449-82A1-B57DA87B0D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66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E590-9A3B-E74A-B66A-FF3FA2E0F5E2}" type="datetimeFigureOut">
              <a:rPr lang="it-IT" smtClean="0"/>
              <a:t>15/11/22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7B3-B1BA-C449-82A1-B57DA87B0D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33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E590-9A3B-E74A-B66A-FF3FA2E0F5E2}" type="datetimeFigureOut">
              <a:rPr lang="it-IT" smtClean="0"/>
              <a:t>15/11/22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7B3-B1BA-C449-82A1-B57DA87B0D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74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E590-9A3B-E74A-B66A-FF3FA2E0F5E2}" type="datetimeFigureOut">
              <a:rPr lang="it-IT" smtClean="0"/>
              <a:t>15/11/22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7B3-B1BA-C449-82A1-B57DA87B0D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63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E590-9A3B-E74A-B66A-FF3FA2E0F5E2}" type="datetimeFigureOut">
              <a:rPr lang="it-IT" smtClean="0"/>
              <a:t>15/11/22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7B3-B1BA-C449-82A1-B57DA87B0D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46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E590-9A3B-E74A-B66A-FF3FA2E0F5E2}" type="datetimeFigureOut">
              <a:rPr lang="it-IT" smtClean="0"/>
              <a:t>15/11/22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7B3-B1BA-C449-82A1-B57DA87B0D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73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E590-9A3B-E74A-B66A-FF3FA2E0F5E2}" type="datetimeFigureOut">
              <a:rPr lang="it-IT" smtClean="0"/>
              <a:t>15/11/22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97B3-B1BA-C449-82A1-B57DA87B0D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6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2E71D54-90B1-CFFE-3767-386F2343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9213"/>
            <a:ext cx="5613400" cy="70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8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7541297B-7806-7C75-CF58-D8D448CC28C2}"/>
              </a:ext>
            </a:extLst>
          </p:cNvPr>
          <p:cNvSpPr txBox="1"/>
          <p:nvPr/>
        </p:nvSpPr>
        <p:spPr>
          <a:xfrm>
            <a:off x="312041" y="48720"/>
            <a:ext cx="295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phase effect and interactions in emotion rivalry 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D18D45A0-5123-FED9-4BBB-F2408E0B5D93}"/>
              </a:ext>
            </a:extLst>
          </p:cNvPr>
          <p:cNvGrpSpPr/>
          <p:nvPr/>
        </p:nvGrpSpPr>
        <p:grpSpPr>
          <a:xfrm>
            <a:off x="0" y="522129"/>
            <a:ext cx="3699714" cy="3549221"/>
            <a:chOff x="0" y="302209"/>
            <a:chExt cx="3699714" cy="3549221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AD62D064-4F47-CDA6-38EE-C0EE11DD0AE4}"/>
                </a:ext>
              </a:extLst>
            </p:cNvPr>
            <p:cNvGrpSpPr/>
            <p:nvPr/>
          </p:nvGrpSpPr>
          <p:grpSpPr>
            <a:xfrm>
              <a:off x="0" y="395430"/>
              <a:ext cx="3699714" cy="3456000"/>
              <a:chOff x="107664" y="2722263"/>
              <a:chExt cx="3699714" cy="3456000"/>
            </a:xfrm>
          </p:grpSpPr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E0E0ACA6-1A9F-9059-B3DF-A49CDB1CB1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746"/>
              <a:stretch/>
            </p:blipFill>
            <p:spPr>
              <a:xfrm>
                <a:off x="497010" y="2722263"/>
                <a:ext cx="3310368" cy="3456000"/>
              </a:xfrm>
              <a:prstGeom prst="rect">
                <a:avLst/>
              </a:prstGeom>
            </p:spPr>
          </p:pic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4BDBA0F-6C1B-A67A-DF13-533A4F3F06D8}"/>
                  </a:ext>
                </a:extLst>
              </p:cNvPr>
              <p:cNvSpPr txBox="1"/>
              <p:nvPr/>
            </p:nvSpPr>
            <p:spPr>
              <a:xfrm rot="16200000">
                <a:off x="-418281" y="4132924"/>
                <a:ext cx="1359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Joystick speed</a:t>
                </a:r>
              </a:p>
            </p:txBody>
          </p: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F0688C18-6745-28D9-9CB3-C2FFDCAAB1AA}"/>
                </a:ext>
              </a:extLst>
            </p:cNvPr>
            <p:cNvGrpSpPr/>
            <p:nvPr/>
          </p:nvGrpSpPr>
          <p:grpSpPr>
            <a:xfrm>
              <a:off x="1175600" y="753189"/>
              <a:ext cx="717007" cy="416016"/>
              <a:chOff x="2090268" y="1507828"/>
              <a:chExt cx="683100" cy="384073"/>
            </a:xfrm>
          </p:grpSpPr>
          <p:sp>
            <p:nvSpPr>
              <p:cNvPr id="8" name="Rettangolo 9">
                <a:extLst>
                  <a:ext uri="{FF2B5EF4-FFF2-40B4-BE49-F238E27FC236}">
                    <a16:creationId xmlns:a16="http://schemas.microsoft.com/office/drawing/2014/main" id="{E2B66955-15B0-E33F-DA7A-6B16753A914F}"/>
                  </a:ext>
                </a:extLst>
              </p:cNvPr>
              <p:cNvSpPr/>
              <p:nvPr/>
            </p:nvSpPr>
            <p:spPr>
              <a:xfrm>
                <a:off x="2090268" y="1692494"/>
                <a:ext cx="683100" cy="199407"/>
              </a:xfrm>
              <a:custGeom>
                <a:avLst/>
                <a:gdLst>
                  <a:gd name="connsiteX0" fmla="*/ 0 w 2121408"/>
                  <a:gd name="connsiteY0" fmla="*/ 0 h 411480"/>
                  <a:gd name="connsiteX1" fmla="*/ 2121408 w 2121408"/>
                  <a:gd name="connsiteY1" fmla="*/ 0 h 411480"/>
                  <a:gd name="connsiteX2" fmla="*/ 2121408 w 2121408"/>
                  <a:gd name="connsiteY2" fmla="*/ 411480 h 411480"/>
                  <a:gd name="connsiteX3" fmla="*/ 0 w 2121408"/>
                  <a:gd name="connsiteY3" fmla="*/ 411480 h 411480"/>
                  <a:gd name="connsiteX4" fmla="*/ 0 w 2121408"/>
                  <a:gd name="connsiteY4" fmla="*/ 0 h 411480"/>
                  <a:gd name="connsiteX0" fmla="*/ 0 w 2121408"/>
                  <a:gd name="connsiteY0" fmla="*/ 411480 h 502920"/>
                  <a:gd name="connsiteX1" fmla="*/ 0 w 2121408"/>
                  <a:gd name="connsiteY1" fmla="*/ 0 h 502920"/>
                  <a:gd name="connsiteX2" fmla="*/ 2121408 w 2121408"/>
                  <a:gd name="connsiteY2" fmla="*/ 0 h 502920"/>
                  <a:gd name="connsiteX3" fmla="*/ 2121408 w 2121408"/>
                  <a:gd name="connsiteY3" fmla="*/ 411480 h 502920"/>
                  <a:gd name="connsiteX4" fmla="*/ 91440 w 2121408"/>
                  <a:gd name="connsiteY4" fmla="*/ 502920 h 502920"/>
                  <a:gd name="connsiteX0" fmla="*/ 0 w 2121408"/>
                  <a:gd name="connsiteY0" fmla="*/ 411480 h 411480"/>
                  <a:gd name="connsiteX1" fmla="*/ 0 w 2121408"/>
                  <a:gd name="connsiteY1" fmla="*/ 0 h 411480"/>
                  <a:gd name="connsiteX2" fmla="*/ 2121408 w 2121408"/>
                  <a:gd name="connsiteY2" fmla="*/ 0 h 411480"/>
                  <a:gd name="connsiteX3" fmla="*/ 2121408 w 2121408"/>
                  <a:gd name="connsiteY3" fmla="*/ 41148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1408" h="411480">
                    <a:moveTo>
                      <a:pt x="0" y="411480"/>
                    </a:moveTo>
                    <a:lnTo>
                      <a:pt x="0" y="0"/>
                    </a:lnTo>
                    <a:lnTo>
                      <a:pt x="2121408" y="0"/>
                    </a:lnTo>
                    <a:lnTo>
                      <a:pt x="2121408" y="41148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F344D78-1B5D-0577-EA8E-366F80F3A446}"/>
                  </a:ext>
                </a:extLst>
              </p:cNvPr>
              <p:cNvSpPr txBox="1"/>
              <p:nvPr/>
            </p:nvSpPr>
            <p:spPr>
              <a:xfrm>
                <a:off x="2233893" y="1507828"/>
                <a:ext cx="395849" cy="34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**</a:t>
                </a:r>
              </a:p>
            </p:txBody>
          </p:sp>
        </p:grp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A1AAB572-ACAC-59FA-CE4B-979ADA50E030}"/>
                </a:ext>
              </a:extLst>
            </p:cNvPr>
            <p:cNvGrpSpPr/>
            <p:nvPr/>
          </p:nvGrpSpPr>
          <p:grpSpPr>
            <a:xfrm>
              <a:off x="1174720" y="1044061"/>
              <a:ext cx="1325288" cy="460020"/>
              <a:chOff x="2090268" y="1232721"/>
              <a:chExt cx="1282846" cy="428585"/>
            </a:xfrm>
          </p:grpSpPr>
          <p:sp>
            <p:nvSpPr>
              <p:cNvPr id="13" name="Rettangolo 9">
                <a:extLst>
                  <a:ext uri="{FF2B5EF4-FFF2-40B4-BE49-F238E27FC236}">
                    <a16:creationId xmlns:a16="http://schemas.microsoft.com/office/drawing/2014/main" id="{F259FF7E-837F-527C-C7E4-D92F932C15C3}"/>
                  </a:ext>
                </a:extLst>
              </p:cNvPr>
              <p:cNvSpPr/>
              <p:nvPr/>
            </p:nvSpPr>
            <p:spPr>
              <a:xfrm>
                <a:off x="2090268" y="1460066"/>
                <a:ext cx="1282846" cy="201240"/>
              </a:xfrm>
              <a:custGeom>
                <a:avLst/>
                <a:gdLst>
                  <a:gd name="connsiteX0" fmla="*/ 0 w 2121408"/>
                  <a:gd name="connsiteY0" fmla="*/ 0 h 411480"/>
                  <a:gd name="connsiteX1" fmla="*/ 2121408 w 2121408"/>
                  <a:gd name="connsiteY1" fmla="*/ 0 h 411480"/>
                  <a:gd name="connsiteX2" fmla="*/ 2121408 w 2121408"/>
                  <a:gd name="connsiteY2" fmla="*/ 411480 h 411480"/>
                  <a:gd name="connsiteX3" fmla="*/ 0 w 2121408"/>
                  <a:gd name="connsiteY3" fmla="*/ 411480 h 411480"/>
                  <a:gd name="connsiteX4" fmla="*/ 0 w 2121408"/>
                  <a:gd name="connsiteY4" fmla="*/ 0 h 411480"/>
                  <a:gd name="connsiteX0" fmla="*/ 0 w 2121408"/>
                  <a:gd name="connsiteY0" fmla="*/ 411480 h 502920"/>
                  <a:gd name="connsiteX1" fmla="*/ 0 w 2121408"/>
                  <a:gd name="connsiteY1" fmla="*/ 0 h 502920"/>
                  <a:gd name="connsiteX2" fmla="*/ 2121408 w 2121408"/>
                  <a:gd name="connsiteY2" fmla="*/ 0 h 502920"/>
                  <a:gd name="connsiteX3" fmla="*/ 2121408 w 2121408"/>
                  <a:gd name="connsiteY3" fmla="*/ 411480 h 502920"/>
                  <a:gd name="connsiteX4" fmla="*/ 91440 w 2121408"/>
                  <a:gd name="connsiteY4" fmla="*/ 502920 h 502920"/>
                  <a:gd name="connsiteX0" fmla="*/ 0 w 2121408"/>
                  <a:gd name="connsiteY0" fmla="*/ 411480 h 411480"/>
                  <a:gd name="connsiteX1" fmla="*/ 0 w 2121408"/>
                  <a:gd name="connsiteY1" fmla="*/ 0 h 411480"/>
                  <a:gd name="connsiteX2" fmla="*/ 2121408 w 2121408"/>
                  <a:gd name="connsiteY2" fmla="*/ 0 h 411480"/>
                  <a:gd name="connsiteX3" fmla="*/ 2121408 w 2121408"/>
                  <a:gd name="connsiteY3" fmla="*/ 41148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1408" h="411480">
                    <a:moveTo>
                      <a:pt x="0" y="411480"/>
                    </a:moveTo>
                    <a:lnTo>
                      <a:pt x="0" y="0"/>
                    </a:lnTo>
                    <a:lnTo>
                      <a:pt x="2121408" y="0"/>
                    </a:lnTo>
                    <a:lnTo>
                      <a:pt x="2121408" y="41148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9EFE1B4-26AB-CD04-0570-3CF7CA0BE5B0}"/>
                  </a:ext>
                </a:extLst>
              </p:cNvPr>
              <p:cNvSpPr txBox="1"/>
              <p:nvPr/>
            </p:nvSpPr>
            <p:spPr>
              <a:xfrm>
                <a:off x="2474734" y="1232721"/>
                <a:ext cx="513913" cy="344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***</a:t>
                </a:r>
              </a:p>
            </p:txBody>
          </p: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AAC19FC-8433-F503-A5DE-290E3E08F212}"/>
                </a:ext>
              </a:extLst>
            </p:cNvPr>
            <p:cNvGrpSpPr/>
            <p:nvPr/>
          </p:nvGrpSpPr>
          <p:grpSpPr>
            <a:xfrm>
              <a:off x="2537446" y="1086859"/>
              <a:ext cx="717007" cy="416016"/>
              <a:chOff x="2090268" y="1507828"/>
              <a:chExt cx="683100" cy="384073"/>
            </a:xfrm>
          </p:grpSpPr>
          <p:sp>
            <p:nvSpPr>
              <p:cNvPr id="16" name="Rettangolo 9">
                <a:extLst>
                  <a:ext uri="{FF2B5EF4-FFF2-40B4-BE49-F238E27FC236}">
                    <a16:creationId xmlns:a16="http://schemas.microsoft.com/office/drawing/2014/main" id="{1D1E3350-893E-E995-71C8-B3B1CB4D99C8}"/>
                  </a:ext>
                </a:extLst>
              </p:cNvPr>
              <p:cNvSpPr/>
              <p:nvPr/>
            </p:nvSpPr>
            <p:spPr>
              <a:xfrm>
                <a:off x="2090268" y="1692494"/>
                <a:ext cx="683100" cy="199407"/>
              </a:xfrm>
              <a:custGeom>
                <a:avLst/>
                <a:gdLst>
                  <a:gd name="connsiteX0" fmla="*/ 0 w 2121408"/>
                  <a:gd name="connsiteY0" fmla="*/ 0 h 411480"/>
                  <a:gd name="connsiteX1" fmla="*/ 2121408 w 2121408"/>
                  <a:gd name="connsiteY1" fmla="*/ 0 h 411480"/>
                  <a:gd name="connsiteX2" fmla="*/ 2121408 w 2121408"/>
                  <a:gd name="connsiteY2" fmla="*/ 411480 h 411480"/>
                  <a:gd name="connsiteX3" fmla="*/ 0 w 2121408"/>
                  <a:gd name="connsiteY3" fmla="*/ 411480 h 411480"/>
                  <a:gd name="connsiteX4" fmla="*/ 0 w 2121408"/>
                  <a:gd name="connsiteY4" fmla="*/ 0 h 411480"/>
                  <a:gd name="connsiteX0" fmla="*/ 0 w 2121408"/>
                  <a:gd name="connsiteY0" fmla="*/ 411480 h 502920"/>
                  <a:gd name="connsiteX1" fmla="*/ 0 w 2121408"/>
                  <a:gd name="connsiteY1" fmla="*/ 0 h 502920"/>
                  <a:gd name="connsiteX2" fmla="*/ 2121408 w 2121408"/>
                  <a:gd name="connsiteY2" fmla="*/ 0 h 502920"/>
                  <a:gd name="connsiteX3" fmla="*/ 2121408 w 2121408"/>
                  <a:gd name="connsiteY3" fmla="*/ 411480 h 502920"/>
                  <a:gd name="connsiteX4" fmla="*/ 91440 w 2121408"/>
                  <a:gd name="connsiteY4" fmla="*/ 502920 h 502920"/>
                  <a:gd name="connsiteX0" fmla="*/ 0 w 2121408"/>
                  <a:gd name="connsiteY0" fmla="*/ 411480 h 411480"/>
                  <a:gd name="connsiteX1" fmla="*/ 0 w 2121408"/>
                  <a:gd name="connsiteY1" fmla="*/ 0 h 411480"/>
                  <a:gd name="connsiteX2" fmla="*/ 2121408 w 2121408"/>
                  <a:gd name="connsiteY2" fmla="*/ 0 h 411480"/>
                  <a:gd name="connsiteX3" fmla="*/ 2121408 w 2121408"/>
                  <a:gd name="connsiteY3" fmla="*/ 41148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1408" h="411480">
                    <a:moveTo>
                      <a:pt x="0" y="411480"/>
                    </a:moveTo>
                    <a:lnTo>
                      <a:pt x="0" y="0"/>
                    </a:lnTo>
                    <a:lnTo>
                      <a:pt x="2121408" y="0"/>
                    </a:lnTo>
                    <a:lnTo>
                      <a:pt x="2121408" y="41148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2192628-831F-1229-5ADA-0AC0B1F8956D}"/>
                  </a:ext>
                </a:extLst>
              </p:cNvPr>
              <p:cNvSpPr txBox="1"/>
              <p:nvPr/>
            </p:nvSpPr>
            <p:spPr>
              <a:xfrm>
                <a:off x="2233893" y="1507828"/>
                <a:ext cx="395849" cy="34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**</a:t>
                </a:r>
              </a:p>
            </p:txBody>
          </p:sp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9527F70F-DB19-7965-AA57-665C26DEFCF7}"/>
                </a:ext>
              </a:extLst>
            </p:cNvPr>
            <p:cNvGrpSpPr/>
            <p:nvPr/>
          </p:nvGrpSpPr>
          <p:grpSpPr>
            <a:xfrm>
              <a:off x="1929301" y="706377"/>
              <a:ext cx="1325288" cy="460020"/>
              <a:chOff x="2090268" y="1232721"/>
              <a:chExt cx="1282846" cy="428585"/>
            </a:xfrm>
          </p:grpSpPr>
          <p:sp>
            <p:nvSpPr>
              <p:cNvPr id="24" name="Rettangolo 9">
                <a:extLst>
                  <a:ext uri="{FF2B5EF4-FFF2-40B4-BE49-F238E27FC236}">
                    <a16:creationId xmlns:a16="http://schemas.microsoft.com/office/drawing/2014/main" id="{D6C4E448-D0CC-1F16-CCA5-821F9A7476F5}"/>
                  </a:ext>
                </a:extLst>
              </p:cNvPr>
              <p:cNvSpPr/>
              <p:nvPr/>
            </p:nvSpPr>
            <p:spPr>
              <a:xfrm>
                <a:off x="2090268" y="1460066"/>
                <a:ext cx="1282846" cy="201240"/>
              </a:xfrm>
              <a:custGeom>
                <a:avLst/>
                <a:gdLst>
                  <a:gd name="connsiteX0" fmla="*/ 0 w 2121408"/>
                  <a:gd name="connsiteY0" fmla="*/ 0 h 411480"/>
                  <a:gd name="connsiteX1" fmla="*/ 2121408 w 2121408"/>
                  <a:gd name="connsiteY1" fmla="*/ 0 h 411480"/>
                  <a:gd name="connsiteX2" fmla="*/ 2121408 w 2121408"/>
                  <a:gd name="connsiteY2" fmla="*/ 411480 h 411480"/>
                  <a:gd name="connsiteX3" fmla="*/ 0 w 2121408"/>
                  <a:gd name="connsiteY3" fmla="*/ 411480 h 411480"/>
                  <a:gd name="connsiteX4" fmla="*/ 0 w 2121408"/>
                  <a:gd name="connsiteY4" fmla="*/ 0 h 411480"/>
                  <a:gd name="connsiteX0" fmla="*/ 0 w 2121408"/>
                  <a:gd name="connsiteY0" fmla="*/ 411480 h 502920"/>
                  <a:gd name="connsiteX1" fmla="*/ 0 w 2121408"/>
                  <a:gd name="connsiteY1" fmla="*/ 0 h 502920"/>
                  <a:gd name="connsiteX2" fmla="*/ 2121408 w 2121408"/>
                  <a:gd name="connsiteY2" fmla="*/ 0 h 502920"/>
                  <a:gd name="connsiteX3" fmla="*/ 2121408 w 2121408"/>
                  <a:gd name="connsiteY3" fmla="*/ 411480 h 502920"/>
                  <a:gd name="connsiteX4" fmla="*/ 91440 w 2121408"/>
                  <a:gd name="connsiteY4" fmla="*/ 502920 h 502920"/>
                  <a:gd name="connsiteX0" fmla="*/ 0 w 2121408"/>
                  <a:gd name="connsiteY0" fmla="*/ 411480 h 411480"/>
                  <a:gd name="connsiteX1" fmla="*/ 0 w 2121408"/>
                  <a:gd name="connsiteY1" fmla="*/ 0 h 411480"/>
                  <a:gd name="connsiteX2" fmla="*/ 2121408 w 2121408"/>
                  <a:gd name="connsiteY2" fmla="*/ 0 h 411480"/>
                  <a:gd name="connsiteX3" fmla="*/ 2121408 w 2121408"/>
                  <a:gd name="connsiteY3" fmla="*/ 41148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1408" h="411480">
                    <a:moveTo>
                      <a:pt x="0" y="411480"/>
                    </a:moveTo>
                    <a:lnTo>
                      <a:pt x="0" y="0"/>
                    </a:lnTo>
                    <a:lnTo>
                      <a:pt x="2121408" y="0"/>
                    </a:lnTo>
                    <a:lnTo>
                      <a:pt x="2121408" y="41148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89B53CDA-7E2F-BDAC-8F9C-0A867A29FC59}"/>
                  </a:ext>
                </a:extLst>
              </p:cNvPr>
              <p:cNvSpPr txBox="1"/>
              <p:nvPr/>
            </p:nvSpPr>
            <p:spPr>
              <a:xfrm>
                <a:off x="2474734" y="1232721"/>
                <a:ext cx="513913" cy="344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***</a:t>
                </a:r>
              </a:p>
            </p:txBody>
          </p:sp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E655027D-02C2-9973-BB80-E3CAEDF0F72F}"/>
                </a:ext>
              </a:extLst>
            </p:cNvPr>
            <p:cNvGrpSpPr/>
            <p:nvPr/>
          </p:nvGrpSpPr>
          <p:grpSpPr>
            <a:xfrm>
              <a:off x="1536324" y="302209"/>
              <a:ext cx="1325288" cy="463346"/>
              <a:chOff x="2090268" y="1232721"/>
              <a:chExt cx="1282846" cy="431684"/>
            </a:xfrm>
          </p:grpSpPr>
          <p:sp>
            <p:nvSpPr>
              <p:cNvPr id="28" name="Rettangolo 9">
                <a:extLst>
                  <a:ext uri="{FF2B5EF4-FFF2-40B4-BE49-F238E27FC236}">
                    <a16:creationId xmlns:a16="http://schemas.microsoft.com/office/drawing/2014/main" id="{BB4E078D-B2B3-0AB2-84F3-5A48982A1DB9}"/>
                  </a:ext>
                </a:extLst>
              </p:cNvPr>
              <p:cNvSpPr/>
              <p:nvPr/>
            </p:nvSpPr>
            <p:spPr>
              <a:xfrm>
                <a:off x="2090268" y="1460066"/>
                <a:ext cx="1282846" cy="204339"/>
              </a:xfrm>
              <a:custGeom>
                <a:avLst/>
                <a:gdLst>
                  <a:gd name="connsiteX0" fmla="*/ 0 w 2121408"/>
                  <a:gd name="connsiteY0" fmla="*/ 0 h 411480"/>
                  <a:gd name="connsiteX1" fmla="*/ 2121408 w 2121408"/>
                  <a:gd name="connsiteY1" fmla="*/ 0 h 411480"/>
                  <a:gd name="connsiteX2" fmla="*/ 2121408 w 2121408"/>
                  <a:gd name="connsiteY2" fmla="*/ 411480 h 411480"/>
                  <a:gd name="connsiteX3" fmla="*/ 0 w 2121408"/>
                  <a:gd name="connsiteY3" fmla="*/ 411480 h 411480"/>
                  <a:gd name="connsiteX4" fmla="*/ 0 w 2121408"/>
                  <a:gd name="connsiteY4" fmla="*/ 0 h 411480"/>
                  <a:gd name="connsiteX0" fmla="*/ 0 w 2121408"/>
                  <a:gd name="connsiteY0" fmla="*/ 411480 h 502920"/>
                  <a:gd name="connsiteX1" fmla="*/ 0 w 2121408"/>
                  <a:gd name="connsiteY1" fmla="*/ 0 h 502920"/>
                  <a:gd name="connsiteX2" fmla="*/ 2121408 w 2121408"/>
                  <a:gd name="connsiteY2" fmla="*/ 0 h 502920"/>
                  <a:gd name="connsiteX3" fmla="*/ 2121408 w 2121408"/>
                  <a:gd name="connsiteY3" fmla="*/ 411480 h 502920"/>
                  <a:gd name="connsiteX4" fmla="*/ 91440 w 2121408"/>
                  <a:gd name="connsiteY4" fmla="*/ 502920 h 502920"/>
                  <a:gd name="connsiteX0" fmla="*/ 0 w 2121408"/>
                  <a:gd name="connsiteY0" fmla="*/ 411480 h 411480"/>
                  <a:gd name="connsiteX1" fmla="*/ 0 w 2121408"/>
                  <a:gd name="connsiteY1" fmla="*/ 0 h 411480"/>
                  <a:gd name="connsiteX2" fmla="*/ 2121408 w 2121408"/>
                  <a:gd name="connsiteY2" fmla="*/ 0 h 411480"/>
                  <a:gd name="connsiteX3" fmla="*/ 2121408 w 2121408"/>
                  <a:gd name="connsiteY3" fmla="*/ 41148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1408" h="411480">
                    <a:moveTo>
                      <a:pt x="0" y="411480"/>
                    </a:moveTo>
                    <a:lnTo>
                      <a:pt x="0" y="0"/>
                    </a:lnTo>
                    <a:lnTo>
                      <a:pt x="2121408" y="0"/>
                    </a:lnTo>
                    <a:lnTo>
                      <a:pt x="2121408" y="41148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1199FBB4-B8DD-458E-4343-98E85ACA9BF5}"/>
                  </a:ext>
                </a:extLst>
              </p:cNvPr>
              <p:cNvSpPr txBox="1"/>
              <p:nvPr/>
            </p:nvSpPr>
            <p:spPr>
              <a:xfrm>
                <a:off x="2474734" y="1232721"/>
                <a:ext cx="513913" cy="344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***</a:t>
                </a:r>
              </a:p>
            </p:txBody>
          </p:sp>
        </p:grp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D64F6CA6-70E9-1131-E3F6-FF8B3C8853E6}"/>
                </a:ext>
              </a:extLst>
            </p:cNvPr>
            <p:cNvSpPr txBox="1"/>
            <p:nvPr/>
          </p:nvSpPr>
          <p:spPr>
            <a:xfrm>
              <a:off x="964716" y="3119822"/>
              <a:ext cx="5693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happy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C7B89B1B-0BD5-DFBC-C32C-E2B1705D22A6}"/>
                </a:ext>
              </a:extLst>
            </p:cNvPr>
            <p:cNvSpPr txBox="1"/>
            <p:nvPr/>
          </p:nvSpPr>
          <p:spPr>
            <a:xfrm>
              <a:off x="2258954" y="3122559"/>
              <a:ext cx="5693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happy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025DE016-DDA0-9410-E2BB-D719391379FF}"/>
                </a:ext>
              </a:extLst>
            </p:cNvPr>
            <p:cNvSpPr txBox="1"/>
            <p:nvPr/>
          </p:nvSpPr>
          <p:spPr>
            <a:xfrm>
              <a:off x="2824724" y="3122698"/>
              <a:ext cx="615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FBBE13CB-1DCB-6247-E654-185318A67A57}"/>
                </a:ext>
              </a:extLst>
            </p:cNvPr>
            <p:cNvSpPr txBox="1"/>
            <p:nvPr/>
          </p:nvSpPr>
          <p:spPr>
            <a:xfrm>
              <a:off x="1536238" y="3121260"/>
              <a:ext cx="615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C1F9FAA-5A71-E7BD-AB05-6E94F6BAD088}"/>
              </a:ext>
            </a:extLst>
          </p:cNvPr>
          <p:cNvGrpSpPr/>
          <p:nvPr/>
        </p:nvGrpSpPr>
        <p:grpSpPr>
          <a:xfrm>
            <a:off x="3682568" y="557039"/>
            <a:ext cx="3310368" cy="3234081"/>
            <a:chOff x="3166986" y="3862580"/>
            <a:chExt cx="3310368" cy="3234081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EB47DF5C-A90A-A6D8-EFCD-989C2590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6" b="6421"/>
            <a:stretch/>
          </p:blipFill>
          <p:spPr>
            <a:xfrm>
              <a:off x="3166986" y="3862580"/>
              <a:ext cx="3310368" cy="3234081"/>
            </a:xfrm>
            <a:prstGeom prst="rect">
              <a:avLst/>
            </a:prstGeom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614EB4BE-AB27-FBDE-ABA5-A8AAA19B74F2}"/>
                </a:ext>
              </a:extLst>
            </p:cNvPr>
            <p:cNvSpPr txBox="1"/>
            <p:nvPr/>
          </p:nvSpPr>
          <p:spPr>
            <a:xfrm>
              <a:off x="3731955" y="6637994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female        male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2E946E7-48C3-FDDB-3722-43BA663A419F}"/>
                </a:ext>
              </a:extLst>
            </p:cNvPr>
            <p:cNvGrpSpPr/>
            <p:nvPr/>
          </p:nvGrpSpPr>
          <p:grpSpPr>
            <a:xfrm>
              <a:off x="4307436" y="4275667"/>
              <a:ext cx="1315292" cy="483134"/>
              <a:chOff x="3150405" y="1276106"/>
              <a:chExt cx="1332383" cy="483134"/>
            </a:xfrm>
          </p:grpSpPr>
          <p:sp>
            <p:nvSpPr>
              <p:cNvPr id="6" name="Rettangolo 9">
                <a:extLst>
                  <a:ext uri="{FF2B5EF4-FFF2-40B4-BE49-F238E27FC236}">
                    <a16:creationId xmlns:a16="http://schemas.microsoft.com/office/drawing/2014/main" id="{9AC970CD-CA62-A87D-2810-CD8E7AB691D1}"/>
                  </a:ext>
                </a:extLst>
              </p:cNvPr>
              <p:cNvSpPr/>
              <p:nvPr/>
            </p:nvSpPr>
            <p:spPr>
              <a:xfrm>
                <a:off x="3150405" y="1543240"/>
                <a:ext cx="1332383" cy="216000"/>
              </a:xfrm>
              <a:custGeom>
                <a:avLst/>
                <a:gdLst>
                  <a:gd name="connsiteX0" fmla="*/ 0 w 2121408"/>
                  <a:gd name="connsiteY0" fmla="*/ 0 h 411480"/>
                  <a:gd name="connsiteX1" fmla="*/ 2121408 w 2121408"/>
                  <a:gd name="connsiteY1" fmla="*/ 0 h 411480"/>
                  <a:gd name="connsiteX2" fmla="*/ 2121408 w 2121408"/>
                  <a:gd name="connsiteY2" fmla="*/ 411480 h 411480"/>
                  <a:gd name="connsiteX3" fmla="*/ 0 w 2121408"/>
                  <a:gd name="connsiteY3" fmla="*/ 411480 h 411480"/>
                  <a:gd name="connsiteX4" fmla="*/ 0 w 2121408"/>
                  <a:gd name="connsiteY4" fmla="*/ 0 h 411480"/>
                  <a:gd name="connsiteX0" fmla="*/ 0 w 2121408"/>
                  <a:gd name="connsiteY0" fmla="*/ 411480 h 502920"/>
                  <a:gd name="connsiteX1" fmla="*/ 0 w 2121408"/>
                  <a:gd name="connsiteY1" fmla="*/ 0 h 502920"/>
                  <a:gd name="connsiteX2" fmla="*/ 2121408 w 2121408"/>
                  <a:gd name="connsiteY2" fmla="*/ 0 h 502920"/>
                  <a:gd name="connsiteX3" fmla="*/ 2121408 w 2121408"/>
                  <a:gd name="connsiteY3" fmla="*/ 411480 h 502920"/>
                  <a:gd name="connsiteX4" fmla="*/ 91440 w 2121408"/>
                  <a:gd name="connsiteY4" fmla="*/ 502920 h 502920"/>
                  <a:gd name="connsiteX0" fmla="*/ 0 w 2121408"/>
                  <a:gd name="connsiteY0" fmla="*/ 411480 h 411480"/>
                  <a:gd name="connsiteX1" fmla="*/ 0 w 2121408"/>
                  <a:gd name="connsiteY1" fmla="*/ 0 h 411480"/>
                  <a:gd name="connsiteX2" fmla="*/ 2121408 w 2121408"/>
                  <a:gd name="connsiteY2" fmla="*/ 0 h 411480"/>
                  <a:gd name="connsiteX3" fmla="*/ 2121408 w 2121408"/>
                  <a:gd name="connsiteY3" fmla="*/ 41148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1408" h="411480">
                    <a:moveTo>
                      <a:pt x="0" y="411480"/>
                    </a:moveTo>
                    <a:lnTo>
                      <a:pt x="0" y="0"/>
                    </a:lnTo>
                    <a:lnTo>
                      <a:pt x="2121408" y="0"/>
                    </a:lnTo>
                    <a:lnTo>
                      <a:pt x="2121408" y="41148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66AA483-D99A-E5CE-8915-A80C77FDA419}"/>
                  </a:ext>
                </a:extLst>
              </p:cNvPr>
              <p:cNvSpPr txBox="1"/>
              <p:nvPr/>
            </p:nvSpPr>
            <p:spPr>
              <a:xfrm>
                <a:off x="3655249" y="1276106"/>
                <a:ext cx="31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*</a:t>
                </a:r>
              </a:p>
            </p:txBody>
          </p:sp>
        </p:grp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B46DB4C-0289-1686-77CF-AFAD7D61C5D7}"/>
                </a:ext>
              </a:extLst>
            </p:cNvPr>
            <p:cNvSpPr txBox="1"/>
            <p:nvPr/>
          </p:nvSpPr>
          <p:spPr>
            <a:xfrm>
              <a:off x="5049530" y="6637994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female        male</a:t>
              </a:r>
            </a:p>
          </p:txBody>
        </p:sp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DB1D187-B2A6-8F10-7E34-3E3CF1352776}"/>
              </a:ext>
            </a:extLst>
          </p:cNvPr>
          <p:cNvSpPr txBox="1"/>
          <p:nvPr/>
        </p:nvSpPr>
        <p:spPr>
          <a:xfrm>
            <a:off x="3440598" y="53062"/>
            <a:ext cx="314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B) Main phase effect in gender rivalry</a:t>
            </a:r>
          </a:p>
        </p:txBody>
      </p:sp>
    </p:spTree>
    <p:extLst>
      <p:ext uri="{BB962C8B-B14F-4D97-AF65-F5344CB8AC3E}">
        <p14:creationId xmlns:p14="http://schemas.microsoft.com/office/powerpoint/2010/main" val="378095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barca&#10;&#10;Descrizione generata automaticamente">
            <a:extLst>
              <a:ext uri="{FF2B5EF4-FFF2-40B4-BE49-F238E27FC236}">
                <a16:creationId xmlns:a16="http://schemas.microsoft.com/office/drawing/2014/main" id="{4116A0AF-1965-AAEB-545F-D9B8D7218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4"/>
          <a:stretch/>
        </p:blipFill>
        <p:spPr>
          <a:xfrm>
            <a:off x="823377" y="1361308"/>
            <a:ext cx="5623455" cy="4604400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F0688C18-6745-28D9-9CB3-C2FFDCAAB1AA}"/>
              </a:ext>
            </a:extLst>
          </p:cNvPr>
          <p:cNvGrpSpPr/>
          <p:nvPr/>
        </p:nvGrpSpPr>
        <p:grpSpPr>
          <a:xfrm>
            <a:off x="1822602" y="1431616"/>
            <a:ext cx="1247169" cy="431983"/>
            <a:chOff x="2090268" y="1493087"/>
            <a:chExt cx="1188191" cy="398814"/>
          </a:xfrm>
        </p:grpSpPr>
        <p:sp>
          <p:nvSpPr>
            <p:cNvPr id="8" name="Rettangolo 9">
              <a:extLst>
                <a:ext uri="{FF2B5EF4-FFF2-40B4-BE49-F238E27FC236}">
                  <a16:creationId xmlns:a16="http://schemas.microsoft.com/office/drawing/2014/main" id="{E2B66955-15B0-E33F-DA7A-6B16753A914F}"/>
                </a:ext>
              </a:extLst>
            </p:cNvPr>
            <p:cNvSpPr/>
            <p:nvPr/>
          </p:nvSpPr>
          <p:spPr>
            <a:xfrm>
              <a:off x="2090268" y="1725722"/>
              <a:ext cx="1188191" cy="166179"/>
            </a:xfrm>
            <a:custGeom>
              <a:avLst/>
              <a:gdLst>
                <a:gd name="connsiteX0" fmla="*/ 0 w 2121408"/>
                <a:gd name="connsiteY0" fmla="*/ 0 h 411480"/>
                <a:gd name="connsiteX1" fmla="*/ 2121408 w 2121408"/>
                <a:gd name="connsiteY1" fmla="*/ 0 h 411480"/>
                <a:gd name="connsiteX2" fmla="*/ 2121408 w 2121408"/>
                <a:gd name="connsiteY2" fmla="*/ 411480 h 411480"/>
                <a:gd name="connsiteX3" fmla="*/ 0 w 2121408"/>
                <a:gd name="connsiteY3" fmla="*/ 411480 h 411480"/>
                <a:gd name="connsiteX4" fmla="*/ 0 w 2121408"/>
                <a:gd name="connsiteY4" fmla="*/ 0 h 411480"/>
                <a:gd name="connsiteX0" fmla="*/ 0 w 2121408"/>
                <a:gd name="connsiteY0" fmla="*/ 411480 h 502920"/>
                <a:gd name="connsiteX1" fmla="*/ 0 w 2121408"/>
                <a:gd name="connsiteY1" fmla="*/ 0 h 502920"/>
                <a:gd name="connsiteX2" fmla="*/ 2121408 w 2121408"/>
                <a:gd name="connsiteY2" fmla="*/ 0 h 502920"/>
                <a:gd name="connsiteX3" fmla="*/ 2121408 w 2121408"/>
                <a:gd name="connsiteY3" fmla="*/ 411480 h 502920"/>
                <a:gd name="connsiteX4" fmla="*/ 91440 w 2121408"/>
                <a:gd name="connsiteY4" fmla="*/ 502920 h 502920"/>
                <a:gd name="connsiteX0" fmla="*/ 0 w 2121408"/>
                <a:gd name="connsiteY0" fmla="*/ 411480 h 411480"/>
                <a:gd name="connsiteX1" fmla="*/ 0 w 2121408"/>
                <a:gd name="connsiteY1" fmla="*/ 0 h 411480"/>
                <a:gd name="connsiteX2" fmla="*/ 2121408 w 2121408"/>
                <a:gd name="connsiteY2" fmla="*/ 0 h 411480"/>
                <a:gd name="connsiteX3" fmla="*/ 2121408 w 2121408"/>
                <a:gd name="connsiteY3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408" h="411480">
                  <a:moveTo>
                    <a:pt x="0" y="411480"/>
                  </a:moveTo>
                  <a:lnTo>
                    <a:pt x="0" y="0"/>
                  </a:lnTo>
                  <a:lnTo>
                    <a:pt x="2121408" y="0"/>
                  </a:lnTo>
                  <a:lnTo>
                    <a:pt x="2121408" y="41148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1F344D78-1B5D-0577-EA8E-366F80F3A446}"/>
                </a:ext>
              </a:extLst>
            </p:cNvPr>
            <p:cNvSpPr txBox="1"/>
            <p:nvPr/>
          </p:nvSpPr>
          <p:spPr>
            <a:xfrm>
              <a:off x="2485505" y="14930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**</a:t>
              </a: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4FA04EF1-45F1-8688-2288-45BE352B6BA3}"/>
              </a:ext>
            </a:extLst>
          </p:cNvPr>
          <p:cNvGrpSpPr/>
          <p:nvPr/>
        </p:nvGrpSpPr>
        <p:grpSpPr>
          <a:xfrm>
            <a:off x="4419327" y="1886696"/>
            <a:ext cx="1247169" cy="437604"/>
            <a:chOff x="4498931" y="1500004"/>
            <a:chExt cx="1188191" cy="383438"/>
          </a:xfrm>
        </p:grpSpPr>
        <p:sp>
          <p:nvSpPr>
            <p:cNvPr id="11" name="Rettangolo 9">
              <a:extLst>
                <a:ext uri="{FF2B5EF4-FFF2-40B4-BE49-F238E27FC236}">
                  <a16:creationId xmlns:a16="http://schemas.microsoft.com/office/drawing/2014/main" id="{4801EF80-EC59-BF34-C459-BC76D1EAA063}"/>
                </a:ext>
              </a:extLst>
            </p:cNvPr>
            <p:cNvSpPr/>
            <p:nvPr/>
          </p:nvSpPr>
          <p:spPr>
            <a:xfrm>
              <a:off x="4498931" y="1725722"/>
              <a:ext cx="1188191" cy="157720"/>
            </a:xfrm>
            <a:custGeom>
              <a:avLst/>
              <a:gdLst>
                <a:gd name="connsiteX0" fmla="*/ 0 w 2121408"/>
                <a:gd name="connsiteY0" fmla="*/ 0 h 411480"/>
                <a:gd name="connsiteX1" fmla="*/ 2121408 w 2121408"/>
                <a:gd name="connsiteY1" fmla="*/ 0 h 411480"/>
                <a:gd name="connsiteX2" fmla="*/ 2121408 w 2121408"/>
                <a:gd name="connsiteY2" fmla="*/ 411480 h 411480"/>
                <a:gd name="connsiteX3" fmla="*/ 0 w 2121408"/>
                <a:gd name="connsiteY3" fmla="*/ 411480 h 411480"/>
                <a:gd name="connsiteX4" fmla="*/ 0 w 2121408"/>
                <a:gd name="connsiteY4" fmla="*/ 0 h 411480"/>
                <a:gd name="connsiteX0" fmla="*/ 0 w 2121408"/>
                <a:gd name="connsiteY0" fmla="*/ 411480 h 502920"/>
                <a:gd name="connsiteX1" fmla="*/ 0 w 2121408"/>
                <a:gd name="connsiteY1" fmla="*/ 0 h 502920"/>
                <a:gd name="connsiteX2" fmla="*/ 2121408 w 2121408"/>
                <a:gd name="connsiteY2" fmla="*/ 0 h 502920"/>
                <a:gd name="connsiteX3" fmla="*/ 2121408 w 2121408"/>
                <a:gd name="connsiteY3" fmla="*/ 411480 h 502920"/>
                <a:gd name="connsiteX4" fmla="*/ 91440 w 2121408"/>
                <a:gd name="connsiteY4" fmla="*/ 502920 h 502920"/>
                <a:gd name="connsiteX0" fmla="*/ 0 w 2121408"/>
                <a:gd name="connsiteY0" fmla="*/ 411480 h 411480"/>
                <a:gd name="connsiteX1" fmla="*/ 0 w 2121408"/>
                <a:gd name="connsiteY1" fmla="*/ 0 h 411480"/>
                <a:gd name="connsiteX2" fmla="*/ 2121408 w 2121408"/>
                <a:gd name="connsiteY2" fmla="*/ 0 h 411480"/>
                <a:gd name="connsiteX3" fmla="*/ 2121408 w 2121408"/>
                <a:gd name="connsiteY3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408" h="411480">
                  <a:moveTo>
                    <a:pt x="0" y="411480"/>
                  </a:moveTo>
                  <a:lnTo>
                    <a:pt x="0" y="0"/>
                  </a:lnTo>
                  <a:lnTo>
                    <a:pt x="2121408" y="0"/>
                  </a:lnTo>
                  <a:lnTo>
                    <a:pt x="2121408" y="41148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6FF174F-D8F6-1C5A-C7F0-E81AC314D648}"/>
                </a:ext>
              </a:extLst>
            </p:cNvPr>
            <p:cNvSpPr txBox="1"/>
            <p:nvPr/>
          </p:nvSpPr>
          <p:spPr>
            <a:xfrm>
              <a:off x="4811426" y="150000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***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100F8346-A953-A803-ECFE-4708D1A46C62}"/>
              </a:ext>
            </a:extLst>
          </p:cNvPr>
          <p:cNvGrpSpPr/>
          <p:nvPr/>
        </p:nvGrpSpPr>
        <p:grpSpPr>
          <a:xfrm>
            <a:off x="1822602" y="1880085"/>
            <a:ext cx="2508917" cy="443934"/>
            <a:chOff x="2107987" y="1269379"/>
            <a:chExt cx="2392521" cy="396102"/>
          </a:xfrm>
        </p:grpSpPr>
        <p:sp>
          <p:nvSpPr>
            <p:cNvPr id="7" name="Rettangolo 9">
              <a:extLst>
                <a:ext uri="{FF2B5EF4-FFF2-40B4-BE49-F238E27FC236}">
                  <a16:creationId xmlns:a16="http://schemas.microsoft.com/office/drawing/2014/main" id="{10E03BC7-B837-2C77-D960-20222A3A5D5D}"/>
                </a:ext>
              </a:extLst>
            </p:cNvPr>
            <p:cNvSpPr/>
            <p:nvPr/>
          </p:nvSpPr>
          <p:spPr>
            <a:xfrm>
              <a:off x="2107987" y="1504875"/>
              <a:ext cx="2392521" cy="160606"/>
            </a:xfrm>
            <a:custGeom>
              <a:avLst/>
              <a:gdLst>
                <a:gd name="connsiteX0" fmla="*/ 0 w 2121408"/>
                <a:gd name="connsiteY0" fmla="*/ 0 h 411480"/>
                <a:gd name="connsiteX1" fmla="*/ 2121408 w 2121408"/>
                <a:gd name="connsiteY1" fmla="*/ 0 h 411480"/>
                <a:gd name="connsiteX2" fmla="*/ 2121408 w 2121408"/>
                <a:gd name="connsiteY2" fmla="*/ 411480 h 411480"/>
                <a:gd name="connsiteX3" fmla="*/ 0 w 2121408"/>
                <a:gd name="connsiteY3" fmla="*/ 411480 h 411480"/>
                <a:gd name="connsiteX4" fmla="*/ 0 w 2121408"/>
                <a:gd name="connsiteY4" fmla="*/ 0 h 411480"/>
                <a:gd name="connsiteX0" fmla="*/ 0 w 2121408"/>
                <a:gd name="connsiteY0" fmla="*/ 411480 h 502920"/>
                <a:gd name="connsiteX1" fmla="*/ 0 w 2121408"/>
                <a:gd name="connsiteY1" fmla="*/ 0 h 502920"/>
                <a:gd name="connsiteX2" fmla="*/ 2121408 w 2121408"/>
                <a:gd name="connsiteY2" fmla="*/ 0 h 502920"/>
                <a:gd name="connsiteX3" fmla="*/ 2121408 w 2121408"/>
                <a:gd name="connsiteY3" fmla="*/ 411480 h 502920"/>
                <a:gd name="connsiteX4" fmla="*/ 91440 w 2121408"/>
                <a:gd name="connsiteY4" fmla="*/ 502920 h 502920"/>
                <a:gd name="connsiteX0" fmla="*/ 0 w 2121408"/>
                <a:gd name="connsiteY0" fmla="*/ 411480 h 411480"/>
                <a:gd name="connsiteX1" fmla="*/ 0 w 2121408"/>
                <a:gd name="connsiteY1" fmla="*/ 0 h 411480"/>
                <a:gd name="connsiteX2" fmla="*/ 2121408 w 2121408"/>
                <a:gd name="connsiteY2" fmla="*/ 0 h 411480"/>
                <a:gd name="connsiteX3" fmla="*/ 2121408 w 2121408"/>
                <a:gd name="connsiteY3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408" h="411480">
                  <a:moveTo>
                    <a:pt x="0" y="411480"/>
                  </a:moveTo>
                  <a:lnTo>
                    <a:pt x="0" y="0"/>
                  </a:lnTo>
                  <a:lnTo>
                    <a:pt x="2121408" y="0"/>
                  </a:lnTo>
                  <a:lnTo>
                    <a:pt x="2121408" y="41148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72FDE845-88A1-9D94-B320-2A944D9047CB}"/>
                </a:ext>
              </a:extLst>
            </p:cNvPr>
            <p:cNvSpPr txBox="1"/>
            <p:nvPr/>
          </p:nvSpPr>
          <p:spPr>
            <a:xfrm>
              <a:off x="3023551" y="126937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***</a:t>
              </a: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BDBA0F-6C1B-A67A-DF13-533A4F3F06D8}"/>
              </a:ext>
            </a:extLst>
          </p:cNvPr>
          <p:cNvSpPr txBox="1"/>
          <p:nvPr/>
        </p:nvSpPr>
        <p:spPr>
          <a:xfrm rot="16200000">
            <a:off x="-132144" y="305389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Joystick speed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1AAB572-ACAC-59FA-CE4B-979ADA50E030}"/>
              </a:ext>
            </a:extLst>
          </p:cNvPr>
          <p:cNvGrpSpPr/>
          <p:nvPr/>
        </p:nvGrpSpPr>
        <p:grpSpPr>
          <a:xfrm>
            <a:off x="3157497" y="1440948"/>
            <a:ext cx="2471676" cy="423999"/>
            <a:chOff x="2090268" y="1269379"/>
            <a:chExt cx="2392521" cy="395026"/>
          </a:xfrm>
        </p:grpSpPr>
        <p:sp>
          <p:nvSpPr>
            <p:cNvPr id="13" name="Rettangolo 9">
              <a:extLst>
                <a:ext uri="{FF2B5EF4-FFF2-40B4-BE49-F238E27FC236}">
                  <a16:creationId xmlns:a16="http://schemas.microsoft.com/office/drawing/2014/main" id="{F259FF7E-837F-527C-C7E4-D92F932C15C3}"/>
                </a:ext>
              </a:extLst>
            </p:cNvPr>
            <p:cNvSpPr/>
            <p:nvPr/>
          </p:nvSpPr>
          <p:spPr>
            <a:xfrm>
              <a:off x="2090268" y="1496705"/>
              <a:ext cx="2392521" cy="167700"/>
            </a:xfrm>
            <a:custGeom>
              <a:avLst/>
              <a:gdLst>
                <a:gd name="connsiteX0" fmla="*/ 0 w 2121408"/>
                <a:gd name="connsiteY0" fmla="*/ 0 h 411480"/>
                <a:gd name="connsiteX1" fmla="*/ 2121408 w 2121408"/>
                <a:gd name="connsiteY1" fmla="*/ 0 h 411480"/>
                <a:gd name="connsiteX2" fmla="*/ 2121408 w 2121408"/>
                <a:gd name="connsiteY2" fmla="*/ 411480 h 411480"/>
                <a:gd name="connsiteX3" fmla="*/ 0 w 2121408"/>
                <a:gd name="connsiteY3" fmla="*/ 411480 h 411480"/>
                <a:gd name="connsiteX4" fmla="*/ 0 w 2121408"/>
                <a:gd name="connsiteY4" fmla="*/ 0 h 411480"/>
                <a:gd name="connsiteX0" fmla="*/ 0 w 2121408"/>
                <a:gd name="connsiteY0" fmla="*/ 411480 h 502920"/>
                <a:gd name="connsiteX1" fmla="*/ 0 w 2121408"/>
                <a:gd name="connsiteY1" fmla="*/ 0 h 502920"/>
                <a:gd name="connsiteX2" fmla="*/ 2121408 w 2121408"/>
                <a:gd name="connsiteY2" fmla="*/ 0 h 502920"/>
                <a:gd name="connsiteX3" fmla="*/ 2121408 w 2121408"/>
                <a:gd name="connsiteY3" fmla="*/ 411480 h 502920"/>
                <a:gd name="connsiteX4" fmla="*/ 91440 w 2121408"/>
                <a:gd name="connsiteY4" fmla="*/ 502920 h 502920"/>
                <a:gd name="connsiteX0" fmla="*/ 0 w 2121408"/>
                <a:gd name="connsiteY0" fmla="*/ 411480 h 411480"/>
                <a:gd name="connsiteX1" fmla="*/ 0 w 2121408"/>
                <a:gd name="connsiteY1" fmla="*/ 0 h 411480"/>
                <a:gd name="connsiteX2" fmla="*/ 2121408 w 2121408"/>
                <a:gd name="connsiteY2" fmla="*/ 0 h 411480"/>
                <a:gd name="connsiteX3" fmla="*/ 2121408 w 2121408"/>
                <a:gd name="connsiteY3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408" h="411480">
                  <a:moveTo>
                    <a:pt x="0" y="411480"/>
                  </a:moveTo>
                  <a:lnTo>
                    <a:pt x="0" y="0"/>
                  </a:lnTo>
                  <a:lnTo>
                    <a:pt x="2121408" y="0"/>
                  </a:lnTo>
                  <a:lnTo>
                    <a:pt x="2121408" y="41148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9EFE1B4-26AB-CD04-0570-3CF7CA0BE5B0}"/>
                </a:ext>
              </a:extLst>
            </p:cNvPr>
            <p:cNvSpPr txBox="1"/>
            <p:nvPr/>
          </p:nvSpPr>
          <p:spPr>
            <a:xfrm>
              <a:off x="3023551" y="126937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48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471BCDD2-A07B-93B8-C631-DC43226C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38" y="1775700"/>
            <a:ext cx="3549867" cy="3456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9F86F-C7FB-D07F-C28E-FFDF7C92BD14}"/>
              </a:ext>
            </a:extLst>
          </p:cNvPr>
          <p:cNvSpPr txBox="1"/>
          <p:nvPr/>
        </p:nvSpPr>
        <p:spPr>
          <a:xfrm>
            <a:off x="2540208" y="449421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female        male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28A45359-4931-BDDC-E659-A36BFBFDDF0C}"/>
              </a:ext>
            </a:extLst>
          </p:cNvPr>
          <p:cNvGrpSpPr/>
          <p:nvPr/>
        </p:nvGrpSpPr>
        <p:grpSpPr>
          <a:xfrm>
            <a:off x="3115689" y="1451665"/>
            <a:ext cx="1315292" cy="483134"/>
            <a:chOff x="3150405" y="1276106"/>
            <a:chExt cx="1332383" cy="48313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762DD829-C60B-90D4-DA65-5703CA576ABB}"/>
                </a:ext>
              </a:extLst>
            </p:cNvPr>
            <p:cNvSpPr/>
            <p:nvPr/>
          </p:nvSpPr>
          <p:spPr>
            <a:xfrm>
              <a:off x="3150405" y="1543240"/>
              <a:ext cx="1332383" cy="216000"/>
            </a:xfrm>
            <a:custGeom>
              <a:avLst/>
              <a:gdLst>
                <a:gd name="connsiteX0" fmla="*/ 0 w 2121408"/>
                <a:gd name="connsiteY0" fmla="*/ 0 h 411480"/>
                <a:gd name="connsiteX1" fmla="*/ 2121408 w 2121408"/>
                <a:gd name="connsiteY1" fmla="*/ 0 h 411480"/>
                <a:gd name="connsiteX2" fmla="*/ 2121408 w 2121408"/>
                <a:gd name="connsiteY2" fmla="*/ 411480 h 411480"/>
                <a:gd name="connsiteX3" fmla="*/ 0 w 2121408"/>
                <a:gd name="connsiteY3" fmla="*/ 411480 h 411480"/>
                <a:gd name="connsiteX4" fmla="*/ 0 w 2121408"/>
                <a:gd name="connsiteY4" fmla="*/ 0 h 411480"/>
                <a:gd name="connsiteX0" fmla="*/ 0 w 2121408"/>
                <a:gd name="connsiteY0" fmla="*/ 411480 h 502920"/>
                <a:gd name="connsiteX1" fmla="*/ 0 w 2121408"/>
                <a:gd name="connsiteY1" fmla="*/ 0 h 502920"/>
                <a:gd name="connsiteX2" fmla="*/ 2121408 w 2121408"/>
                <a:gd name="connsiteY2" fmla="*/ 0 h 502920"/>
                <a:gd name="connsiteX3" fmla="*/ 2121408 w 2121408"/>
                <a:gd name="connsiteY3" fmla="*/ 411480 h 502920"/>
                <a:gd name="connsiteX4" fmla="*/ 91440 w 2121408"/>
                <a:gd name="connsiteY4" fmla="*/ 502920 h 502920"/>
                <a:gd name="connsiteX0" fmla="*/ 0 w 2121408"/>
                <a:gd name="connsiteY0" fmla="*/ 411480 h 411480"/>
                <a:gd name="connsiteX1" fmla="*/ 0 w 2121408"/>
                <a:gd name="connsiteY1" fmla="*/ 0 h 411480"/>
                <a:gd name="connsiteX2" fmla="*/ 2121408 w 2121408"/>
                <a:gd name="connsiteY2" fmla="*/ 0 h 411480"/>
                <a:gd name="connsiteX3" fmla="*/ 2121408 w 2121408"/>
                <a:gd name="connsiteY3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408" h="411480">
                  <a:moveTo>
                    <a:pt x="0" y="411480"/>
                  </a:moveTo>
                  <a:lnTo>
                    <a:pt x="0" y="0"/>
                  </a:lnTo>
                  <a:lnTo>
                    <a:pt x="2121408" y="0"/>
                  </a:lnTo>
                  <a:lnTo>
                    <a:pt x="2121408" y="41148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4F3D1E8-DF79-9126-B956-BF4C011DC7E4}"/>
                </a:ext>
              </a:extLst>
            </p:cNvPr>
            <p:cNvSpPr txBox="1"/>
            <p:nvPr/>
          </p:nvSpPr>
          <p:spPr>
            <a:xfrm>
              <a:off x="3655249" y="1276106"/>
              <a:ext cx="317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*</a:t>
              </a: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CA79074-4FE2-BEFB-ACFE-5D1F1440288F}"/>
              </a:ext>
            </a:extLst>
          </p:cNvPr>
          <p:cNvSpPr txBox="1"/>
          <p:nvPr/>
        </p:nvSpPr>
        <p:spPr>
          <a:xfrm>
            <a:off x="3857783" y="449421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female        male</a:t>
            </a:r>
          </a:p>
        </p:txBody>
      </p:sp>
    </p:spTree>
    <p:extLst>
      <p:ext uri="{BB962C8B-B14F-4D97-AF65-F5344CB8AC3E}">
        <p14:creationId xmlns:p14="http://schemas.microsoft.com/office/powerpoint/2010/main" val="330680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8512CC2-23B6-A21E-A31E-D7A4F574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58" y="1427523"/>
            <a:ext cx="5707692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B290F065-B6C5-B24E-892C-E73A77BBBF9A}"/>
              </a:ext>
            </a:extLst>
          </p:cNvPr>
          <p:cNvSpPr/>
          <p:nvPr/>
        </p:nvSpPr>
        <p:spPr>
          <a:xfrm>
            <a:off x="683838" y="294332"/>
            <a:ext cx="2915818" cy="858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36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8F850ED-46FC-B346-A38F-0DA10B33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03342" y="1450532"/>
            <a:ext cx="1043733" cy="104373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746B109-A8C9-614F-91CF-76E4FB712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81" y="1450532"/>
            <a:ext cx="1043733" cy="1043733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0D2E1BD-AA5D-F047-91A5-F03B717F22D5}"/>
              </a:ext>
            </a:extLst>
          </p:cNvPr>
          <p:cNvSpPr txBox="1"/>
          <p:nvPr/>
        </p:nvSpPr>
        <p:spPr>
          <a:xfrm>
            <a:off x="1157582" y="412981"/>
            <a:ext cx="222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Emotion rivalry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FD4F332-8642-B844-8646-1CCCF76586CF}"/>
              </a:ext>
            </a:extLst>
          </p:cNvPr>
          <p:cNvSpPr txBox="1"/>
          <p:nvPr/>
        </p:nvSpPr>
        <p:spPr>
          <a:xfrm rot="16200000">
            <a:off x="424395" y="1809906"/>
            <a:ext cx="1043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F7C5D83C-72CE-A14F-96AD-17C19FD6B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342" y="5780232"/>
            <a:ext cx="1043733" cy="104373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F572054-EAD9-9849-B8F9-5CC07ABD2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881" y="5780232"/>
            <a:ext cx="1043733" cy="1043733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75E58EE-B65C-3C47-B438-BED9401DBA97}"/>
              </a:ext>
            </a:extLst>
          </p:cNvPr>
          <p:cNvSpPr txBox="1"/>
          <p:nvPr/>
        </p:nvSpPr>
        <p:spPr>
          <a:xfrm rot="16200000">
            <a:off x="433682" y="6142378"/>
            <a:ext cx="102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67EB03A-720E-2E47-B470-264576C3CC44}"/>
              </a:ext>
            </a:extLst>
          </p:cNvPr>
          <p:cNvSpPr/>
          <p:nvPr/>
        </p:nvSpPr>
        <p:spPr>
          <a:xfrm>
            <a:off x="3690585" y="294331"/>
            <a:ext cx="2862901" cy="858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36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953D017B-8D1B-6543-B1EC-F268BE5C7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775" y="1450532"/>
            <a:ext cx="1043733" cy="1043733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13FDA367-D4FD-0447-A149-8614B765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832" y="1450532"/>
            <a:ext cx="1043733" cy="1043733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B0E260B-CF1E-A24F-9CBC-C8DE0F472ECA}"/>
              </a:ext>
            </a:extLst>
          </p:cNvPr>
          <p:cNvSpPr txBox="1"/>
          <p:nvPr/>
        </p:nvSpPr>
        <p:spPr>
          <a:xfrm>
            <a:off x="3898074" y="412981"/>
            <a:ext cx="2203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Gender rivalry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64AE129-CABD-1A42-B444-98488EBADCCA}"/>
              </a:ext>
            </a:extLst>
          </p:cNvPr>
          <p:cNvSpPr txBox="1"/>
          <p:nvPr/>
        </p:nvSpPr>
        <p:spPr>
          <a:xfrm rot="5400000">
            <a:off x="5794351" y="1814207"/>
            <a:ext cx="105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42B58734-4D01-2F4E-807B-88D9AF30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832" y="2920651"/>
            <a:ext cx="1043733" cy="1043733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E3A98EE1-4DFE-4842-946A-8066C27A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68775" y="4366999"/>
            <a:ext cx="1043733" cy="1043733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FFF6995A-603C-C74C-9578-4B92E2233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832" y="4366999"/>
            <a:ext cx="1043733" cy="1043733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EFF2BE4B-5854-6F41-A520-9E46507C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775" y="2920651"/>
            <a:ext cx="1043733" cy="1043733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61B213C-D70F-8D4E-92FA-FC1EA977E9B1}"/>
              </a:ext>
            </a:extLst>
          </p:cNvPr>
          <p:cNvSpPr txBox="1"/>
          <p:nvPr/>
        </p:nvSpPr>
        <p:spPr>
          <a:xfrm rot="5400000">
            <a:off x="5800379" y="6149937"/>
            <a:ext cx="104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72CF4424-8D28-0348-94E7-BE114D7E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35832" y="5780232"/>
            <a:ext cx="1043733" cy="1043733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A3BA26C5-C321-504C-B826-E625F1647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775" y="5780232"/>
            <a:ext cx="1043733" cy="10437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304FC90-E836-CB4D-8868-0ED0AA3F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4881" y="2920651"/>
            <a:ext cx="1043733" cy="1043733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72C8BBE-5789-8C41-94EA-697482A2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342" y="2920651"/>
            <a:ext cx="1043733" cy="10437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F19BC90-E88B-8F4C-BFD9-12EB48F9F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881" y="4366999"/>
            <a:ext cx="1043733" cy="104373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EE1E79B-714D-B44E-925C-B7E7295D8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342" y="4366999"/>
            <a:ext cx="1043733" cy="10437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559213-F9B8-6743-9E77-CA728D7A7C6D}"/>
              </a:ext>
            </a:extLst>
          </p:cNvPr>
          <p:cNvSpPr txBox="1"/>
          <p:nvPr/>
        </p:nvSpPr>
        <p:spPr>
          <a:xfrm>
            <a:off x="1151240" y="779629"/>
            <a:ext cx="1036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Left eye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AFFDD5-D98C-304D-B155-8DD218443F6D}"/>
              </a:ext>
            </a:extLst>
          </p:cNvPr>
          <p:cNvSpPr txBox="1"/>
          <p:nvPr/>
        </p:nvSpPr>
        <p:spPr>
          <a:xfrm>
            <a:off x="2409493" y="779629"/>
            <a:ext cx="103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Right eye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A57CAFD-737F-1143-896B-73DE9D885ADF}"/>
              </a:ext>
            </a:extLst>
          </p:cNvPr>
          <p:cNvSpPr txBox="1"/>
          <p:nvPr/>
        </p:nvSpPr>
        <p:spPr>
          <a:xfrm>
            <a:off x="3835830" y="779629"/>
            <a:ext cx="104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Left eye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B3B0B23-BCB0-1146-ACA6-8C90E76519B8}"/>
              </a:ext>
            </a:extLst>
          </p:cNvPr>
          <p:cNvSpPr txBox="1"/>
          <p:nvPr/>
        </p:nvSpPr>
        <p:spPr>
          <a:xfrm>
            <a:off x="5068774" y="779629"/>
            <a:ext cx="103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Right eye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404888C0-6918-AD4E-9ED0-29EA3C98A8DC}"/>
              </a:ext>
            </a:extLst>
          </p:cNvPr>
          <p:cNvSpPr txBox="1"/>
          <p:nvPr/>
        </p:nvSpPr>
        <p:spPr>
          <a:xfrm rot="16200000">
            <a:off x="424398" y="4734975"/>
            <a:ext cx="104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71D3AE2-44F5-C84E-B457-A3463BA7F135}"/>
              </a:ext>
            </a:extLst>
          </p:cNvPr>
          <p:cNvSpPr txBox="1"/>
          <p:nvPr/>
        </p:nvSpPr>
        <p:spPr>
          <a:xfrm rot="16200000">
            <a:off x="424397" y="3283109"/>
            <a:ext cx="10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661B000-9C3B-4F46-B901-4AFD702E4F4F}"/>
              </a:ext>
            </a:extLst>
          </p:cNvPr>
          <p:cNvSpPr txBox="1"/>
          <p:nvPr/>
        </p:nvSpPr>
        <p:spPr>
          <a:xfrm rot="5400000">
            <a:off x="5794351" y="3287411"/>
            <a:ext cx="105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A4D386D8-E7F9-3341-8C4F-D4635EA7390D}"/>
              </a:ext>
            </a:extLst>
          </p:cNvPr>
          <p:cNvSpPr txBox="1"/>
          <p:nvPr/>
        </p:nvSpPr>
        <p:spPr>
          <a:xfrm rot="5400000">
            <a:off x="5814714" y="4718918"/>
            <a:ext cx="10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F36C3ED-5E72-274F-AB25-FE824682CE45}"/>
              </a:ext>
            </a:extLst>
          </p:cNvPr>
          <p:cNvSpPr txBox="1"/>
          <p:nvPr/>
        </p:nvSpPr>
        <p:spPr>
          <a:xfrm>
            <a:off x="2403339" y="1192999"/>
            <a:ext cx="104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F920BA4-BA88-0745-8BFD-4A4AE83784FE}"/>
              </a:ext>
            </a:extLst>
          </p:cNvPr>
          <p:cNvSpPr txBox="1"/>
          <p:nvPr/>
        </p:nvSpPr>
        <p:spPr>
          <a:xfrm>
            <a:off x="1160331" y="2662568"/>
            <a:ext cx="102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2FFA007D-EDDD-B04D-98A1-0DEAD8D9AB35}"/>
              </a:ext>
            </a:extLst>
          </p:cNvPr>
          <p:cNvSpPr txBox="1"/>
          <p:nvPr/>
        </p:nvSpPr>
        <p:spPr>
          <a:xfrm>
            <a:off x="2393163" y="4120629"/>
            <a:ext cx="104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CE735248-DC5B-4F45-91C6-313D2E918221}"/>
              </a:ext>
            </a:extLst>
          </p:cNvPr>
          <p:cNvSpPr txBox="1"/>
          <p:nvPr/>
        </p:nvSpPr>
        <p:spPr>
          <a:xfrm>
            <a:off x="1160331" y="5553554"/>
            <a:ext cx="102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7F47ADE-D736-9344-B4DF-88D6710F054F}"/>
              </a:ext>
            </a:extLst>
          </p:cNvPr>
          <p:cNvSpPr txBox="1"/>
          <p:nvPr/>
        </p:nvSpPr>
        <p:spPr>
          <a:xfrm>
            <a:off x="2403339" y="2662568"/>
            <a:ext cx="103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D9CAFF5-B6E2-2843-A8DB-2DBD1AA53F5E}"/>
              </a:ext>
            </a:extLst>
          </p:cNvPr>
          <p:cNvSpPr txBox="1"/>
          <p:nvPr/>
        </p:nvSpPr>
        <p:spPr>
          <a:xfrm>
            <a:off x="1159916" y="1192999"/>
            <a:ext cx="103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7BE7A47-8F4F-8449-9708-32660A087F1C}"/>
              </a:ext>
            </a:extLst>
          </p:cNvPr>
          <p:cNvSpPr txBox="1"/>
          <p:nvPr/>
        </p:nvSpPr>
        <p:spPr>
          <a:xfrm>
            <a:off x="1154564" y="4120629"/>
            <a:ext cx="104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2CBCA08-F344-7B49-965E-AE8C27BB6FCC}"/>
              </a:ext>
            </a:extLst>
          </p:cNvPr>
          <p:cNvSpPr txBox="1"/>
          <p:nvPr/>
        </p:nvSpPr>
        <p:spPr>
          <a:xfrm>
            <a:off x="2403339" y="5553554"/>
            <a:ext cx="103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06ED9D1-03AE-D843-A9FB-44B06F481B54}"/>
              </a:ext>
            </a:extLst>
          </p:cNvPr>
          <p:cNvSpPr txBox="1"/>
          <p:nvPr/>
        </p:nvSpPr>
        <p:spPr>
          <a:xfrm>
            <a:off x="3844825" y="2662568"/>
            <a:ext cx="103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B32739C-489B-8644-82F5-570253A6B1A4}"/>
              </a:ext>
            </a:extLst>
          </p:cNvPr>
          <p:cNvSpPr txBox="1"/>
          <p:nvPr/>
        </p:nvSpPr>
        <p:spPr>
          <a:xfrm>
            <a:off x="5078953" y="1215271"/>
            <a:ext cx="1023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C49E3A0-6C2C-7744-BB62-282972B58516}"/>
              </a:ext>
            </a:extLst>
          </p:cNvPr>
          <p:cNvSpPr txBox="1"/>
          <p:nvPr/>
        </p:nvSpPr>
        <p:spPr>
          <a:xfrm>
            <a:off x="3844825" y="4120629"/>
            <a:ext cx="103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F1312985-29FC-1844-A955-3F155C0E6252}"/>
              </a:ext>
            </a:extLst>
          </p:cNvPr>
          <p:cNvSpPr txBox="1"/>
          <p:nvPr/>
        </p:nvSpPr>
        <p:spPr>
          <a:xfrm>
            <a:off x="5068770" y="5553554"/>
            <a:ext cx="1033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0A2F85CE-27CF-6D4B-AAFE-4F6F2CAAFA39}"/>
              </a:ext>
            </a:extLst>
          </p:cNvPr>
          <p:cNvSpPr txBox="1"/>
          <p:nvPr/>
        </p:nvSpPr>
        <p:spPr>
          <a:xfrm>
            <a:off x="3835833" y="1192999"/>
            <a:ext cx="104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5E19E809-AB43-C24A-8BBB-6C27A8933A7F}"/>
              </a:ext>
            </a:extLst>
          </p:cNvPr>
          <p:cNvSpPr txBox="1"/>
          <p:nvPr/>
        </p:nvSpPr>
        <p:spPr>
          <a:xfrm>
            <a:off x="5058279" y="2662568"/>
            <a:ext cx="104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617CF1E9-12A9-714D-A8B7-CFFD9F8B1A41}"/>
              </a:ext>
            </a:extLst>
          </p:cNvPr>
          <p:cNvSpPr txBox="1"/>
          <p:nvPr/>
        </p:nvSpPr>
        <p:spPr>
          <a:xfrm>
            <a:off x="5087947" y="4120629"/>
            <a:ext cx="101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48A1B42-6883-644F-B869-CC183F11170C}"/>
              </a:ext>
            </a:extLst>
          </p:cNvPr>
          <p:cNvSpPr txBox="1"/>
          <p:nvPr/>
        </p:nvSpPr>
        <p:spPr>
          <a:xfrm>
            <a:off x="3844825" y="5553554"/>
            <a:ext cx="103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85B15F32-D83A-4742-AF3F-A68F1FA668D7}"/>
              </a:ext>
            </a:extLst>
          </p:cNvPr>
          <p:cNvSpPr/>
          <p:nvPr/>
        </p:nvSpPr>
        <p:spPr>
          <a:xfrm>
            <a:off x="3690585" y="5553553"/>
            <a:ext cx="2862901" cy="13534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36" dirty="0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71A83D49-07A1-DD49-B3B2-CE355A8D7E0C}"/>
              </a:ext>
            </a:extLst>
          </p:cNvPr>
          <p:cNvSpPr/>
          <p:nvPr/>
        </p:nvSpPr>
        <p:spPr>
          <a:xfrm>
            <a:off x="710297" y="1226254"/>
            <a:ext cx="2862901" cy="13534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36" dirty="0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FFF9F4B3-1111-844A-89CA-C5199DAC0B64}"/>
              </a:ext>
            </a:extLst>
          </p:cNvPr>
          <p:cNvSpPr/>
          <p:nvPr/>
        </p:nvSpPr>
        <p:spPr>
          <a:xfrm>
            <a:off x="3690585" y="2670049"/>
            <a:ext cx="2862901" cy="13534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36" dirty="0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551CB075-5238-B14B-A8AC-DE3875D3D530}"/>
              </a:ext>
            </a:extLst>
          </p:cNvPr>
          <p:cNvSpPr/>
          <p:nvPr/>
        </p:nvSpPr>
        <p:spPr>
          <a:xfrm>
            <a:off x="710297" y="2670049"/>
            <a:ext cx="2862901" cy="13534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36" dirty="0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F3DB20F-6320-AB40-8152-911B406FB885}"/>
              </a:ext>
            </a:extLst>
          </p:cNvPr>
          <p:cNvSpPr/>
          <p:nvPr/>
        </p:nvSpPr>
        <p:spPr>
          <a:xfrm>
            <a:off x="3690585" y="4106228"/>
            <a:ext cx="2862901" cy="13534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36" dirty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8F865D89-6520-0749-A22B-BF117E1AB42E}"/>
              </a:ext>
            </a:extLst>
          </p:cNvPr>
          <p:cNvSpPr/>
          <p:nvPr/>
        </p:nvSpPr>
        <p:spPr>
          <a:xfrm>
            <a:off x="710297" y="4106228"/>
            <a:ext cx="2862901" cy="13534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36" dirty="0"/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11ADFB02-C7BB-9E4E-A0DC-03D8BB870170}"/>
              </a:ext>
            </a:extLst>
          </p:cNvPr>
          <p:cNvSpPr/>
          <p:nvPr/>
        </p:nvSpPr>
        <p:spPr>
          <a:xfrm>
            <a:off x="710297" y="5553553"/>
            <a:ext cx="2862901" cy="13534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36" dirty="0"/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5119B03A-E2F7-F14D-9ADF-95B6ECDAF9DB}"/>
              </a:ext>
            </a:extLst>
          </p:cNvPr>
          <p:cNvSpPr/>
          <p:nvPr/>
        </p:nvSpPr>
        <p:spPr>
          <a:xfrm>
            <a:off x="3690585" y="1226254"/>
            <a:ext cx="2862901" cy="13534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36" dirty="0"/>
          </a:p>
        </p:txBody>
      </p:sp>
    </p:spTree>
    <p:extLst>
      <p:ext uri="{BB962C8B-B14F-4D97-AF65-F5344CB8AC3E}">
        <p14:creationId xmlns:p14="http://schemas.microsoft.com/office/powerpoint/2010/main" val="351867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3DC9D1-C244-44B6-0B13-389A6B7C3B39}"/>
              </a:ext>
            </a:extLst>
          </p:cNvPr>
          <p:cNvSpPr txBox="1"/>
          <p:nvPr/>
        </p:nvSpPr>
        <p:spPr>
          <a:xfrm>
            <a:off x="16255" y="132588"/>
            <a:ext cx="586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noProof="1">
                <a:latin typeface="Arial" panose="020B0604020202020204" pitchFamily="34" charset="0"/>
                <a:cs typeface="Arial" panose="020B0604020202020204" pitchFamily="34" charset="0"/>
              </a:rPr>
              <a:t>A) Data time series from a real trial of the emotion rivalry condition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23E1E75-A9E0-115C-5CC9-20305246A41C}"/>
              </a:ext>
            </a:extLst>
          </p:cNvPr>
          <p:cNvSpPr txBox="1"/>
          <p:nvPr/>
        </p:nvSpPr>
        <p:spPr>
          <a:xfrm>
            <a:off x="0" y="3777951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B) Speed in/out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56D458B-57C0-4979-A6AA-361CE857295E}"/>
              </a:ext>
            </a:extLst>
          </p:cNvPr>
          <p:cNvSpPr txBox="1"/>
          <p:nvPr/>
        </p:nvSpPr>
        <p:spPr>
          <a:xfrm>
            <a:off x="3672801" y="3777951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Stabilization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7" name="Immagine 2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ACA9BB6-13EE-1AAC-CD41-941287EA9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87"/>
          <a:stretch/>
        </p:blipFill>
        <p:spPr>
          <a:xfrm>
            <a:off x="440184" y="4364307"/>
            <a:ext cx="2951363" cy="2348164"/>
          </a:xfrm>
          <a:prstGeom prst="rect">
            <a:avLst/>
          </a:prstGeom>
        </p:spPr>
      </p:pic>
      <p:pic>
        <p:nvPicPr>
          <p:cNvPr id="29" name="Immagine 2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028B662-4030-9F47-5157-AC98C2E11E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56"/>
          <a:stretch/>
        </p:blipFill>
        <p:spPr>
          <a:xfrm>
            <a:off x="4025590" y="4276923"/>
            <a:ext cx="2770049" cy="2460948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2DAEC8E-9FFA-D709-4D22-1F1245E6F74F}"/>
              </a:ext>
            </a:extLst>
          </p:cNvPr>
          <p:cNvSpPr txBox="1"/>
          <p:nvPr/>
        </p:nvSpPr>
        <p:spPr>
          <a:xfrm rot="16200000">
            <a:off x="-578603" y="1715453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Joystick position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27DA9AF-D97D-50E9-B629-FE24180E202C}"/>
              </a:ext>
            </a:extLst>
          </p:cNvPr>
          <p:cNvSpPr txBox="1"/>
          <p:nvPr/>
        </p:nvSpPr>
        <p:spPr>
          <a:xfrm>
            <a:off x="2858443" y="3077441"/>
            <a:ext cx="162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Trial duration (ms)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913F55-DCA1-43A9-3740-A4498363636E}"/>
              </a:ext>
            </a:extLst>
          </p:cNvPr>
          <p:cNvSpPr txBox="1"/>
          <p:nvPr/>
        </p:nvSpPr>
        <p:spPr>
          <a:xfrm rot="16200000">
            <a:off x="-408197" y="5661802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Joystick position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FB0129E-D7C7-17FD-9320-0026DB1E6758}"/>
              </a:ext>
            </a:extLst>
          </p:cNvPr>
          <p:cNvSpPr txBox="1"/>
          <p:nvPr/>
        </p:nvSpPr>
        <p:spPr>
          <a:xfrm rot="16200000">
            <a:off x="3216900" y="5661802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Joystick position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E5C37C-A7B7-D87C-9C63-B6032B0C6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3" y="718944"/>
            <a:ext cx="7199313" cy="2993565"/>
          </a:xfrm>
          <a:prstGeom prst="rect">
            <a:avLst/>
          </a:prstGeom>
        </p:spPr>
      </p:pic>
      <p:pic>
        <p:nvPicPr>
          <p:cNvPr id="6" name="Immagine 5" descr="Immagine che contiene testo, interni, diverso&#10;&#10;Descrizione generata automaticamente">
            <a:extLst>
              <a:ext uri="{FF2B5EF4-FFF2-40B4-BE49-F238E27FC236}">
                <a16:creationId xmlns:a16="http://schemas.microsoft.com/office/drawing/2014/main" id="{7A7FA6EB-37DA-1096-D862-3AC86DFED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54" y="830129"/>
            <a:ext cx="675554" cy="675554"/>
          </a:xfrm>
          <a:prstGeom prst="rect">
            <a:avLst/>
          </a:prstGeom>
        </p:spPr>
      </p:pic>
      <p:pic>
        <p:nvPicPr>
          <p:cNvPr id="7" name="Immagine 6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EFA19E04-BCF9-1D6D-B6CA-CA2125779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54" y="2117190"/>
            <a:ext cx="675554" cy="67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9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AE00F06-80C4-795A-1860-8F7D2476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22" y="1871656"/>
            <a:ext cx="3549867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5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1A1188-5C25-6F1E-A27C-0F8BCC74B4FF}"/>
              </a:ext>
            </a:extLst>
          </p:cNvPr>
          <p:cNvSpPr txBox="1"/>
          <p:nvPr/>
        </p:nvSpPr>
        <p:spPr>
          <a:xfrm rot="16200000">
            <a:off x="754579" y="3139893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Mean of predominance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086D27-827E-BA51-A02A-89FAA30AA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5"/>
          <a:stretch/>
        </p:blipFill>
        <p:spPr>
          <a:xfrm>
            <a:off x="1973766" y="1972665"/>
            <a:ext cx="3313996" cy="3456000"/>
          </a:xfrm>
          <a:prstGeom prst="rect">
            <a:avLst/>
          </a:prstGeom>
        </p:spPr>
      </p:pic>
      <p:pic>
        <p:nvPicPr>
          <p:cNvPr id="9" name="Immagine 8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56D5F807-DFD8-5949-7FAA-1BFE746D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69" y="4322930"/>
            <a:ext cx="566087" cy="566087"/>
          </a:xfrm>
          <a:prstGeom prst="rect">
            <a:avLst/>
          </a:prstGeom>
        </p:spPr>
      </p:pic>
      <p:pic>
        <p:nvPicPr>
          <p:cNvPr id="10" name="Immagine 9" descr="Immagine che contiene testo, interni, diverso&#10;&#10;Descrizione generata automaticamente">
            <a:extLst>
              <a:ext uri="{FF2B5EF4-FFF2-40B4-BE49-F238E27FC236}">
                <a16:creationId xmlns:a16="http://schemas.microsoft.com/office/drawing/2014/main" id="{EE3231EA-AB50-B6E2-AC11-5A58BDD7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069" y="2003891"/>
            <a:ext cx="566087" cy="56608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FCF5543-198B-064A-DDF8-5482A0846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820" y="4323075"/>
            <a:ext cx="565942" cy="56594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43B0A7B-D474-D001-9B6D-033DA436A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820" y="2004036"/>
            <a:ext cx="565942" cy="5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8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2ECC052-B4E6-C80F-1981-54A5C0CA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9" y="2050075"/>
            <a:ext cx="3549867" cy="3456000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7C878746-90D7-AE41-8980-9B090095159A}"/>
              </a:ext>
            </a:extLst>
          </p:cNvPr>
          <p:cNvGrpSpPr/>
          <p:nvPr/>
        </p:nvGrpSpPr>
        <p:grpSpPr>
          <a:xfrm>
            <a:off x="1572295" y="1667104"/>
            <a:ext cx="1221642" cy="489948"/>
            <a:chOff x="2737040" y="1113331"/>
            <a:chExt cx="1221642" cy="48994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BED59F20-6452-BAF4-3462-0924E6F218B0}"/>
                </a:ext>
              </a:extLst>
            </p:cNvPr>
            <p:cNvSpPr/>
            <p:nvPr/>
          </p:nvSpPr>
          <p:spPr>
            <a:xfrm>
              <a:off x="2737040" y="1362048"/>
              <a:ext cx="1221642" cy="241231"/>
            </a:xfrm>
            <a:custGeom>
              <a:avLst/>
              <a:gdLst>
                <a:gd name="connsiteX0" fmla="*/ 0 w 2121408"/>
                <a:gd name="connsiteY0" fmla="*/ 0 h 411480"/>
                <a:gd name="connsiteX1" fmla="*/ 2121408 w 2121408"/>
                <a:gd name="connsiteY1" fmla="*/ 0 h 411480"/>
                <a:gd name="connsiteX2" fmla="*/ 2121408 w 2121408"/>
                <a:gd name="connsiteY2" fmla="*/ 411480 h 411480"/>
                <a:gd name="connsiteX3" fmla="*/ 0 w 2121408"/>
                <a:gd name="connsiteY3" fmla="*/ 411480 h 411480"/>
                <a:gd name="connsiteX4" fmla="*/ 0 w 2121408"/>
                <a:gd name="connsiteY4" fmla="*/ 0 h 411480"/>
                <a:gd name="connsiteX0" fmla="*/ 0 w 2121408"/>
                <a:gd name="connsiteY0" fmla="*/ 411480 h 502920"/>
                <a:gd name="connsiteX1" fmla="*/ 0 w 2121408"/>
                <a:gd name="connsiteY1" fmla="*/ 0 h 502920"/>
                <a:gd name="connsiteX2" fmla="*/ 2121408 w 2121408"/>
                <a:gd name="connsiteY2" fmla="*/ 0 h 502920"/>
                <a:gd name="connsiteX3" fmla="*/ 2121408 w 2121408"/>
                <a:gd name="connsiteY3" fmla="*/ 411480 h 502920"/>
                <a:gd name="connsiteX4" fmla="*/ 91440 w 2121408"/>
                <a:gd name="connsiteY4" fmla="*/ 502920 h 502920"/>
                <a:gd name="connsiteX0" fmla="*/ 0 w 2121408"/>
                <a:gd name="connsiteY0" fmla="*/ 411480 h 411480"/>
                <a:gd name="connsiteX1" fmla="*/ 0 w 2121408"/>
                <a:gd name="connsiteY1" fmla="*/ 0 h 411480"/>
                <a:gd name="connsiteX2" fmla="*/ 2121408 w 2121408"/>
                <a:gd name="connsiteY2" fmla="*/ 0 h 411480"/>
                <a:gd name="connsiteX3" fmla="*/ 2121408 w 2121408"/>
                <a:gd name="connsiteY3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408" h="411480">
                  <a:moveTo>
                    <a:pt x="0" y="411480"/>
                  </a:moveTo>
                  <a:lnTo>
                    <a:pt x="0" y="0"/>
                  </a:lnTo>
                  <a:lnTo>
                    <a:pt x="2121408" y="0"/>
                  </a:lnTo>
                  <a:lnTo>
                    <a:pt x="2121408" y="41148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14904C4-2398-033F-BE31-58E3B623D885}"/>
                </a:ext>
              </a:extLst>
            </p:cNvPr>
            <p:cNvSpPr txBox="1"/>
            <p:nvPr/>
          </p:nvSpPr>
          <p:spPr>
            <a:xfrm>
              <a:off x="3082403" y="111333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***</a:t>
              </a:r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4FA93B3C-C1FD-86B0-0D33-52407900D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1"/>
          <a:stretch/>
        </p:blipFill>
        <p:spPr>
          <a:xfrm>
            <a:off x="3599656" y="2036436"/>
            <a:ext cx="3297439" cy="3456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2D1275-BD94-9B32-50F0-F7D224D3E816}"/>
              </a:ext>
            </a:extLst>
          </p:cNvPr>
          <p:cNvSpPr txBox="1"/>
          <p:nvPr/>
        </p:nvSpPr>
        <p:spPr>
          <a:xfrm>
            <a:off x="284545" y="1359326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 Emotion cumulative time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9D94B6-67A9-DC47-DD29-714A0B85E3A2}"/>
              </a:ext>
            </a:extLst>
          </p:cNvPr>
          <p:cNvSpPr txBox="1"/>
          <p:nvPr/>
        </p:nvSpPr>
        <p:spPr>
          <a:xfrm>
            <a:off x="3598823" y="1359327"/>
            <a:ext cx="2303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B) Gender cumulative time</a:t>
            </a:r>
          </a:p>
        </p:txBody>
      </p:sp>
    </p:spTree>
    <p:extLst>
      <p:ext uri="{BB962C8B-B14F-4D97-AF65-F5344CB8AC3E}">
        <p14:creationId xmlns:p14="http://schemas.microsoft.com/office/powerpoint/2010/main" val="162208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9AB0C76-F538-FA95-8132-F1D0FA0E4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22" y="1786189"/>
            <a:ext cx="3549867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9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AD62D064-4F47-CDA6-38EE-C0EE11DD0AE4}"/>
              </a:ext>
            </a:extLst>
          </p:cNvPr>
          <p:cNvGrpSpPr/>
          <p:nvPr/>
        </p:nvGrpSpPr>
        <p:grpSpPr>
          <a:xfrm>
            <a:off x="0" y="395430"/>
            <a:ext cx="3699714" cy="3456000"/>
            <a:chOff x="107664" y="2722263"/>
            <a:chExt cx="3699714" cy="3456000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E0E0ACA6-1A9F-9059-B3DF-A49CDB1CB1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46"/>
            <a:stretch/>
          </p:blipFill>
          <p:spPr>
            <a:xfrm>
              <a:off x="497010" y="2722263"/>
              <a:ext cx="3310368" cy="3456000"/>
            </a:xfrm>
            <a:prstGeom prst="rect">
              <a:avLst/>
            </a:prstGeom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4BDBA0F-6C1B-A67A-DF13-533A4F3F06D8}"/>
                </a:ext>
              </a:extLst>
            </p:cNvPr>
            <p:cNvSpPr txBox="1"/>
            <p:nvPr/>
          </p:nvSpPr>
          <p:spPr>
            <a:xfrm rot="16200000">
              <a:off x="-418281" y="4132924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>
                  <a:latin typeface="Arial" panose="020B0604020202020204" pitchFamily="34" charset="0"/>
                  <a:cs typeface="Arial" panose="020B0604020202020204" pitchFamily="34" charset="0"/>
                </a:rPr>
                <a:t>Joystick speed</a:t>
              </a:r>
            </a:p>
          </p:txBody>
        </p:sp>
      </p:grp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7541297B-7806-7C75-CF58-D8D448CC28C2}"/>
              </a:ext>
            </a:extLst>
          </p:cNvPr>
          <p:cNvSpPr txBox="1"/>
          <p:nvPr/>
        </p:nvSpPr>
        <p:spPr>
          <a:xfrm>
            <a:off x="151241" y="3979"/>
            <a:ext cx="369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 Main phase effect and interactions in       emotion rivalry 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2CBB5D04-87B7-1E7D-9A92-4A3C2083EABA}"/>
              </a:ext>
            </a:extLst>
          </p:cNvPr>
          <p:cNvSpPr txBox="1"/>
          <p:nvPr/>
        </p:nvSpPr>
        <p:spPr>
          <a:xfrm>
            <a:off x="3650236" y="3979"/>
            <a:ext cx="2499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B) Main emotion rivalry effect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B47DF5C-A90A-A6D8-EFCD-989C2590A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21"/>
          <a:stretch/>
        </p:blipFill>
        <p:spPr>
          <a:xfrm>
            <a:off x="162318" y="3970306"/>
            <a:ext cx="3549867" cy="323408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A8E1538F-8A15-FA45-B00C-67061A8242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46"/>
          <a:stretch/>
        </p:blipFill>
        <p:spPr>
          <a:xfrm>
            <a:off x="3820634" y="395430"/>
            <a:ext cx="3310368" cy="3456000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F0688C18-6745-28D9-9CB3-C2FFDCAAB1AA}"/>
              </a:ext>
            </a:extLst>
          </p:cNvPr>
          <p:cNvGrpSpPr/>
          <p:nvPr/>
        </p:nvGrpSpPr>
        <p:grpSpPr>
          <a:xfrm>
            <a:off x="1175600" y="753189"/>
            <a:ext cx="717007" cy="416016"/>
            <a:chOff x="2090268" y="1507828"/>
            <a:chExt cx="683100" cy="384073"/>
          </a:xfrm>
        </p:grpSpPr>
        <p:sp>
          <p:nvSpPr>
            <p:cNvPr id="8" name="Rettangolo 9">
              <a:extLst>
                <a:ext uri="{FF2B5EF4-FFF2-40B4-BE49-F238E27FC236}">
                  <a16:creationId xmlns:a16="http://schemas.microsoft.com/office/drawing/2014/main" id="{E2B66955-15B0-E33F-DA7A-6B16753A914F}"/>
                </a:ext>
              </a:extLst>
            </p:cNvPr>
            <p:cNvSpPr/>
            <p:nvPr/>
          </p:nvSpPr>
          <p:spPr>
            <a:xfrm>
              <a:off x="2090268" y="1692494"/>
              <a:ext cx="683100" cy="199407"/>
            </a:xfrm>
            <a:custGeom>
              <a:avLst/>
              <a:gdLst>
                <a:gd name="connsiteX0" fmla="*/ 0 w 2121408"/>
                <a:gd name="connsiteY0" fmla="*/ 0 h 411480"/>
                <a:gd name="connsiteX1" fmla="*/ 2121408 w 2121408"/>
                <a:gd name="connsiteY1" fmla="*/ 0 h 411480"/>
                <a:gd name="connsiteX2" fmla="*/ 2121408 w 2121408"/>
                <a:gd name="connsiteY2" fmla="*/ 411480 h 411480"/>
                <a:gd name="connsiteX3" fmla="*/ 0 w 2121408"/>
                <a:gd name="connsiteY3" fmla="*/ 411480 h 411480"/>
                <a:gd name="connsiteX4" fmla="*/ 0 w 2121408"/>
                <a:gd name="connsiteY4" fmla="*/ 0 h 411480"/>
                <a:gd name="connsiteX0" fmla="*/ 0 w 2121408"/>
                <a:gd name="connsiteY0" fmla="*/ 411480 h 502920"/>
                <a:gd name="connsiteX1" fmla="*/ 0 w 2121408"/>
                <a:gd name="connsiteY1" fmla="*/ 0 h 502920"/>
                <a:gd name="connsiteX2" fmla="*/ 2121408 w 2121408"/>
                <a:gd name="connsiteY2" fmla="*/ 0 h 502920"/>
                <a:gd name="connsiteX3" fmla="*/ 2121408 w 2121408"/>
                <a:gd name="connsiteY3" fmla="*/ 411480 h 502920"/>
                <a:gd name="connsiteX4" fmla="*/ 91440 w 2121408"/>
                <a:gd name="connsiteY4" fmla="*/ 502920 h 502920"/>
                <a:gd name="connsiteX0" fmla="*/ 0 w 2121408"/>
                <a:gd name="connsiteY0" fmla="*/ 411480 h 411480"/>
                <a:gd name="connsiteX1" fmla="*/ 0 w 2121408"/>
                <a:gd name="connsiteY1" fmla="*/ 0 h 411480"/>
                <a:gd name="connsiteX2" fmla="*/ 2121408 w 2121408"/>
                <a:gd name="connsiteY2" fmla="*/ 0 h 411480"/>
                <a:gd name="connsiteX3" fmla="*/ 2121408 w 2121408"/>
                <a:gd name="connsiteY3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408" h="411480">
                  <a:moveTo>
                    <a:pt x="0" y="411480"/>
                  </a:moveTo>
                  <a:lnTo>
                    <a:pt x="0" y="0"/>
                  </a:lnTo>
                  <a:lnTo>
                    <a:pt x="2121408" y="0"/>
                  </a:lnTo>
                  <a:lnTo>
                    <a:pt x="2121408" y="41148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1F344D78-1B5D-0577-EA8E-366F80F3A446}"/>
                </a:ext>
              </a:extLst>
            </p:cNvPr>
            <p:cNvSpPr txBox="1"/>
            <p:nvPr/>
          </p:nvSpPr>
          <p:spPr>
            <a:xfrm>
              <a:off x="2233893" y="1507828"/>
              <a:ext cx="395849" cy="340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/>
                <a:t>**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1AAB572-ACAC-59FA-CE4B-979ADA50E030}"/>
              </a:ext>
            </a:extLst>
          </p:cNvPr>
          <p:cNvGrpSpPr/>
          <p:nvPr/>
        </p:nvGrpSpPr>
        <p:grpSpPr>
          <a:xfrm>
            <a:off x="1174720" y="1044061"/>
            <a:ext cx="1325288" cy="460020"/>
            <a:chOff x="2090268" y="1232721"/>
            <a:chExt cx="1282846" cy="428585"/>
          </a:xfrm>
        </p:grpSpPr>
        <p:sp>
          <p:nvSpPr>
            <p:cNvPr id="13" name="Rettangolo 9">
              <a:extLst>
                <a:ext uri="{FF2B5EF4-FFF2-40B4-BE49-F238E27FC236}">
                  <a16:creationId xmlns:a16="http://schemas.microsoft.com/office/drawing/2014/main" id="{F259FF7E-837F-527C-C7E4-D92F932C15C3}"/>
                </a:ext>
              </a:extLst>
            </p:cNvPr>
            <p:cNvSpPr/>
            <p:nvPr/>
          </p:nvSpPr>
          <p:spPr>
            <a:xfrm>
              <a:off x="2090268" y="1460066"/>
              <a:ext cx="1282846" cy="201240"/>
            </a:xfrm>
            <a:custGeom>
              <a:avLst/>
              <a:gdLst>
                <a:gd name="connsiteX0" fmla="*/ 0 w 2121408"/>
                <a:gd name="connsiteY0" fmla="*/ 0 h 411480"/>
                <a:gd name="connsiteX1" fmla="*/ 2121408 w 2121408"/>
                <a:gd name="connsiteY1" fmla="*/ 0 h 411480"/>
                <a:gd name="connsiteX2" fmla="*/ 2121408 w 2121408"/>
                <a:gd name="connsiteY2" fmla="*/ 411480 h 411480"/>
                <a:gd name="connsiteX3" fmla="*/ 0 w 2121408"/>
                <a:gd name="connsiteY3" fmla="*/ 411480 h 411480"/>
                <a:gd name="connsiteX4" fmla="*/ 0 w 2121408"/>
                <a:gd name="connsiteY4" fmla="*/ 0 h 411480"/>
                <a:gd name="connsiteX0" fmla="*/ 0 w 2121408"/>
                <a:gd name="connsiteY0" fmla="*/ 411480 h 502920"/>
                <a:gd name="connsiteX1" fmla="*/ 0 w 2121408"/>
                <a:gd name="connsiteY1" fmla="*/ 0 h 502920"/>
                <a:gd name="connsiteX2" fmla="*/ 2121408 w 2121408"/>
                <a:gd name="connsiteY2" fmla="*/ 0 h 502920"/>
                <a:gd name="connsiteX3" fmla="*/ 2121408 w 2121408"/>
                <a:gd name="connsiteY3" fmla="*/ 411480 h 502920"/>
                <a:gd name="connsiteX4" fmla="*/ 91440 w 2121408"/>
                <a:gd name="connsiteY4" fmla="*/ 502920 h 502920"/>
                <a:gd name="connsiteX0" fmla="*/ 0 w 2121408"/>
                <a:gd name="connsiteY0" fmla="*/ 411480 h 411480"/>
                <a:gd name="connsiteX1" fmla="*/ 0 w 2121408"/>
                <a:gd name="connsiteY1" fmla="*/ 0 h 411480"/>
                <a:gd name="connsiteX2" fmla="*/ 2121408 w 2121408"/>
                <a:gd name="connsiteY2" fmla="*/ 0 h 411480"/>
                <a:gd name="connsiteX3" fmla="*/ 2121408 w 2121408"/>
                <a:gd name="connsiteY3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408" h="411480">
                  <a:moveTo>
                    <a:pt x="0" y="411480"/>
                  </a:moveTo>
                  <a:lnTo>
                    <a:pt x="0" y="0"/>
                  </a:lnTo>
                  <a:lnTo>
                    <a:pt x="2121408" y="0"/>
                  </a:lnTo>
                  <a:lnTo>
                    <a:pt x="2121408" y="41148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9EFE1B4-26AB-CD04-0570-3CF7CA0BE5B0}"/>
                </a:ext>
              </a:extLst>
            </p:cNvPr>
            <p:cNvSpPr txBox="1"/>
            <p:nvPr/>
          </p:nvSpPr>
          <p:spPr>
            <a:xfrm>
              <a:off x="2474734" y="1232721"/>
              <a:ext cx="513913" cy="344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/>
                <a:t>***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0AAC19FC-8433-F503-A5DE-290E3E08F212}"/>
              </a:ext>
            </a:extLst>
          </p:cNvPr>
          <p:cNvGrpSpPr/>
          <p:nvPr/>
        </p:nvGrpSpPr>
        <p:grpSpPr>
          <a:xfrm>
            <a:off x="2537446" y="1086859"/>
            <a:ext cx="717007" cy="416016"/>
            <a:chOff x="2090268" y="1507828"/>
            <a:chExt cx="683100" cy="384073"/>
          </a:xfrm>
        </p:grpSpPr>
        <p:sp>
          <p:nvSpPr>
            <p:cNvPr id="16" name="Rettangolo 9">
              <a:extLst>
                <a:ext uri="{FF2B5EF4-FFF2-40B4-BE49-F238E27FC236}">
                  <a16:creationId xmlns:a16="http://schemas.microsoft.com/office/drawing/2014/main" id="{1D1E3350-893E-E995-71C8-B3B1CB4D99C8}"/>
                </a:ext>
              </a:extLst>
            </p:cNvPr>
            <p:cNvSpPr/>
            <p:nvPr/>
          </p:nvSpPr>
          <p:spPr>
            <a:xfrm>
              <a:off x="2090268" y="1692494"/>
              <a:ext cx="683100" cy="199407"/>
            </a:xfrm>
            <a:custGeom>
              <a:avLst/>
              <a:gdLst>
                <a:gd name="connsiteX0" fmla="*/ 0 w 2121408"/>
                <a:gd name="connsiteY0" fmla="*/ 0 h 411480"/>
                <a:gd name="connsiteX1" fmla="*/ 2121408 w 2121408"/>
                <a:gd name="connsiteY1" fmla="*/ 0 h 411480"/>
                <a:gd name="connsiteX2" fmla="*/ 2121408 w 2121408"/>
                <a:gd name="connsiteY2" fmla="*/ 411480 h 411480"/>
                <a:gd name="connsiteX3" fmla="*/ 0 w 2121408"/>
                <a:gd name="connsiteY3" fmla="*/ 411480 h 411480"/>
                <a:gd name="connsiteX4" fmla="*/ 0 w 2121408"/>
                <a:gd name="connsiteY4" fmla="*/ 0 h 411480"/>
                <a:gd name="connsiteX0" fmla="*/ 0 w 2121408"/>
                <a:gd name="connsiteY0" fmla="*/ 411480 h 502920"/>
                <a:gd name="connsiteX1" fmla="*/ 0 w 2121408"/>
                <a:gd name="connsiteY1" fmla="*/ 0 h 502920"/>
                <a:gd name="connsiteX2" fmla="*/ 2121408 w 2121408"/>
                <a:gd name="connsiteY2" fmla="*/ 0 h 502920"/>
                <a:gd name="connsiteX3" fmla="*/ 2121408 w 2121408"/>
                <a:gd name="connsiteY3" fmla="*/ 411480 h 502920"/>
                <a:gd name="connsiteX4" fmla="*/ 91440 w 2121408"/>
                <a:gd name="connsiteY4" fmla="*/ 502920 h 502920"/>
                <a:gd name="connsiteX0" fmla="*/ 0 w 2121408"/>
                <a:gd name="connsiteY0" fmla="*/ 411480 h 411480"/>
                <a:gd name="connsiteX1" fmla="*/ 0 w 2121408"/>
                <a:gd name="connsiteY1" fmla="*/ 0 h 411480"/>
                <a:gd name="connsiteX2" fmla="*/ 2121408 w 2121408"/>
                <a:gd name="connsiteY2" fmla="*/ 0 h 411480"/>
                <a:gd name="connsiteX3" fmla="*/ 2121408 w 2121408"/>
                <a:gd name="connsiteY3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408" h="411480">
                  <a:moveTo>
                    <a:pt x="0" y="411480"/>
                  </a:moveTo>
                  <a:lnTo>
                    <a:pt x="0" y="0"/>
                  </a:lnTo>
                  <a:lnTo>
                    <a:pt x="2121408" y="0"/>
                  </a:lnTo>
                  <a:lnTo>
                    <a:pt x="2121408" y="41148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2192628-831F-1229-5ADA-0AC0B1F8956D}"/>
                </a:ext>
              </a:extLst>
            </p:cNvPr>
            <p:cNvSpPr txBox="1"/>
            <p:nvPr/>
          </p:nvSpPr>
          <p:spPr>
            <a:xfrm>
              <a:off x="2233893" y="1507828"/>
              <a:ext cx="395849" cy="340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/>
                <a:t>**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9527F70F-DB19-7965-AA57-665C26DEFCF7}"/>
              </a:ext>
            </a:extLst>
          </p:cNvPr>
          <p:cNvGrpSpPr/>
          <p:nvPr/>
        </p:nvGrpSpPr>
        <p:grpSpPr>
          <a:xfrm>
            <a:off x="1929301" y="706377"/>
            <a:ext cx="1325288" cy="460020"/>
            <a:chOff x="2090268" y="1232721"/>
            <a:chExt cx="1282846" cy="428585"/>
          </a:xfrm>
        </p:grpSpPr>
        <p:sp>
          <p:nvSpPr>
            <p:cNvPr id="24" name="Rettangolo 9">
              <a:extLst>
                <a:ext uri="{FF2B5EF4-FFF2-40B4-BE49-F238E27FC236}">
                  <a16:creationId xmlns:a16="http://schemas.microsoft.com/office/drawing/2014/main" id="{D6C4E448-D0CC-1F16-CCA5-821F9A7476F5}"/>
                </a:ext>
              </a:extLst>
            </p:cNvPr>
            <p:cNvSpPr/>
            <p:nvPr/>
          </p:nvSpPr>
          <p:spPr>
            <a:xfrm>
              <a:off x="2090268" y="1460066"/>
              <a:ext cx="1282846" cy="201240"/>
            </a:xfrm>
            <a:custGeom>
              <a:avLst/>
              <a:gdLst>
                <a:gd name="connsiteX0" fmla="*/ 0 w 2121408"/>
                <a:gd name="connsiteY0" fmla="*/ 0 h 411480"/>
                <a:gd name="connsiteX1" fmla="*/ 2121408 w 2121408"/>
                <a:gd name="connsiteY1" fmla="*/ 0 h 411480"/>
                <a:gd name="connsiteX2" fmla="*/ 2121408 w 2121408"/>
                <a:gd name="connsiteY2" fmla="*/ 411480 h 411480"/>
                <a:gd name="connsiteX3" fmla="*/ 0 w 2121408"/>
                <a:gd name="connsiteY3" fmla="*/ 411480 h 411480"/>
                <a:gd name="connsiteX4" fmla="*/ 0 w 2121408"/>
                <a:gd name="connsiteY4" fmla="*/ 0 h 411480"/>
                <a:gd name="connsiteX0" fmla="*/ 0 w 2121408"/>
                <a:gd name="connsiteY0" fmla="*/ 411480 h 502920"/>
                <a:gd name="connsiteX1" fmla="*/ 0 w 2121408"/>
                <a:gd name="connsiteY1" fmla="*/ 0 h 502920"/>
                <a:gd name="connsiteX2" fmla="*/ 2121408 w 2121408"/>
                <a:gd name="connsiteY2" fmla="*/ 0 h 502920"/>
                <a:gd name="connsiteX3" fmla="*/ 2121408 w 2121408"/>
                <a:gd name="connsiteY3" fmla="*/ 411480 h 502920"/>
                <a:gd name="connsiteX4" fmla="*/ 91440 w 2121408"/>
                <a:gd name="connsiteY4" fmla="*/ 502920 h 502920"/>
                <a:gd name="connsiteX0" fmla="*/ 0 w 2121408"/>
                <a:gd name="connsiteY0" fmla="*/ 411480 h 411480"/>
                <a:gd name="connsiteX1" fmla="*/ 0 w 2121408"/>
                <a:gd name="connsiteY1" fmla="*/ 0 h 411480"/>
                <a:gd name="connsiteX2" fmla="*/ 2121408 w 2121408"/>
                <a:gd name="connsiteY2" fmla="*/ 0 h 411480"/>
                <a:gd name="connsiteX3" fmla="*/ 2121408 w 2121408"/>
                <a:gd name="connsiteY3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408" h="411480">
                  <a:moveTo>
                    <a:pt x="0" y="411480"/>
                  </a:moveTo>
                  <a:lnTo>
                    <a:pt x="0" y="0"/>
                  </a:lnTo>
                  <a:lnTo>
                    <a:pt x="2121408" y="0"/>
                  </a:lnTo>
                  <a:lnTo>
                    <a:pt x="2121408" y="41148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9B53CDA-7E2F-BDAC-8F9C-0A867A29FC59}"/>
                </a:ext>
              </a:extLst>
            </p:cNvPr>
            <p:cNvSpPr txBox="1"/>
            <p:nvPr/>
          </p:nvSpPr>
          <p:spPr>
            <a:xfrm>
              <a:off x="2474734" y="1232721"/>
              <a:ext cx="513913" cy="344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/>
                <a:t>***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E655027D-02C2-9973-BB80-E3CAEDF0F72F}"/>
              </a:ext>
            </a:extLst>
          </p:cNvPr>
          <p:cNvGrpSpPr/>
          <p:nvPr/>
        </p:nvGrpSpPr>
        <p:grpSpPr>
          <a:xfrm>
            <a:off x="1536324" y="302209"/>
            <a:ext cx="1325288" cy="463346"/>
            <a:chOff x="2090268" y="1232721"/>
            <a:chExt cx="1282846" cy="431684"/>
          </a:xfrm>
        </p:grpSpPr>
        <p:sp>
          <p:nvSpPr>
            <p:cNvPr id="28" name="Rettangolo 9">
              <a:extLst>
                <a:ext uri="{FF2B5EF4-FFF2-40B4-BE49-F238E27FC236}">
                  <a16:creationId xmlns:a16="http://schemas.microsoft.com/office/drawing/2014/main" id="{BB4E078D-B2B3-0AB2-84F3-5A48982A1DB9}"/>
                </a:ext>
              </a:extLst>
            </p:cNvPr>
            <p:cNvSpPr/>
            <p:nvPr/>
          </p:nvSpPr>
          <p:spPr>
            <a:xfrm>
              <a:off x="2090268" y="1460066"/>
              <a:ext cx="1282846" cy="204339"/>
            </a:xfrm>
            <a:custGeom>
              <a:avLst/>
              <a:gdLst>
                <a:gd name="connsiteX0" fmla="*/ 0 w 2121408"/>
                <a:gd name="connsiteY0" fmla="*/ 0 h 411480"/>
                <a:gd name="connsiteX1" fmla="*/ 2121408 w 2121408"/>
                <a:gd name="connsiteY1" fmla="*/ 0 h 411480"/>
                <a:gd name="connsiteX2" fmla="*/ 2121408 w 2121408"/>
                <a:gd name="connsiteY2" fmla="*/ 411480 h 411480"/>
                <a:gd name="connsiteX3" fmla="*/ 0 w 2121408"/>
                <a:gd name="connsiteY3" fmla="*/ 411480 h 411480"/>
                <a:gd name="connsiteX4" fmla="*/ 0 w 2121408"/>
                <a:gd name="connsiteY4" fmla="*/ 0 h 411480"/>
                <a:gd name="connsiteX0" fmla="*/ 0 w 2121408"/>
                <a:gd name="connsiteY0" fmla="*/ 411480 h 502920"/>
                <a:gd name="connsiteX1" fmla="*/ 0 w 2121408"/>
                <a:gd name="connsiteY1" fmla="*/ 0 h 502920"/>
                <a:gd name="connsiteX2" fmla="*/ 2121408 w 2121408"/>
                <a:gd name="connsiteY2" fmla="*/ 0 h 502920"/>
                <a:gd name="connsiteX3" fmla="*/ 2121408 w 2121408"/>
                <a:gd name="connsiteY3" fmla="*/ 411480 h 502920"/>
                <a:gd name="connsiteX4" fmla="*/ 91440 w 2121408"/>
                <a:gd name="connsiteY4" fmla="*/ 502920 h 502920"/>
                <a:gd name="connsiteX0" fmla="*/ 0 w 2121408"/>
                <a:gd name="connsiteY0" fmla="*/ 411480 h 411480"/>
                <a:gd name="connsiteX1" fmla="*/ 0 w 2121408"/>
                <a:gd name="connsiteY1" fmla="*/ 0 h 411480"/>
                <a:gd name="connsiteX2" fmla="*/ 2121408 w 2121408"/>
                <a:gd name="connsiteY2" fmla="*/ 0 h 411480"/>
                <a:gd name="connsiteX3" fmla="*/ 2121408 w 2121408"/>
                <a:gd name="connsiteY3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408" h="411480">
                  <a:moveTo>
                    <a:pt x="0" y="411480"/>
                  </a:moveTo>
                  <a:lnTo>
                    <a:pt x="0" y="0"/>
                  </a:lnTo>
                  <a:lnTo>
                    <a:pt x="2121408" y="0"/>
                  </a:lnTo>
                  <a:lnTo>
                    <a:pt x="2121408" y="41148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1199FBB4-B8DD-458E-4343-98E85ACA9BF5}"/>
                </a:ext>
              </a:extLst>
            </p:cNvPr>
            <p:cNvSpPr txBox="1"/>
            <p:nvPr/>
          </p:nvSpPr>
          <p:spPr>
            <a:xfrm>
              <a:off x="2474734" y="1232721"/>
              <a:ext cx="513913" cy="344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/>
                <a:t>***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638169A9-C025-972B-C796-B881A20D3563}"/>
              </a:ext>
            </a:extLst>
          </p:cNvPr>
          <p:cNvGrpSpPr/>
          <p:nvPr/>
        </p:nvGrpSpPr>
        <p:grpSpPr>
          <a:xfrm>
            <a:off x="4954640" y="303157"/>
            <a:ext cx="1325288" cy="463346"/>
            <a:chOff x="2090268" y="1232721"/>
            <a:chExt cx="1282846" cy="431684"/>
          </a:xfrm>
        </p:grpSpPr>
        <p:sp>
          <p:nvSpPr>
            <p:cNvPr id="31" name="Rettangolo 9">
              <a:extLst>
                <a:ext uri="{FF2B5EF4-FFF2-40B4-BE49-F238E27FC236}">
                  <a16:creationId xmlns:a16="http://schemas.microsoft.com/office/drawing/2014/main" id="{A58EB157-9E50-7C08-90A7-2B1517A58CCF}"/>
                </a:ext>
              </a:extLst>
            </p:cNvPr>
            <p:cNvSpPr/>
            <p:nvPr/>
          </p:nvSpPr>
          <p:spPr>
            <a:xfrm>
              <a:off x="2090268" y="1460066"/>
              <a:ext cx="1282846" cy="204339"/>
            </a:xfrm>
            <a:custGeom>
              <a:avLst/>
              <a:gdLst>
                <a:gd name="connsiteX0" fmla="*/ 0 w 2121408"/>
                <a:gd name="connsiteY0" fmla="*/ 0 h 411480"/>
                <a:gd name="connsiteX1" fmla="*/ 2121408 w 2121408"/>
                <a:gd name="connsiteY1" fmla="*/ 0 h 411480"/>
                <a:gd name="connsiteX2" fmla="*/ 2121408 w 2121408"/>
                <a:gd name="connsiteY2" fmla="*/ 411480 h 411480"/>
                <a:gd name="connsiteX3" fmla="*/ 0 w 2121408"/>
                <a:gd name="connsiteY3" fmla="*/ 411480 h 411480"/>
                <a:gd name="connsiteX4" fmla="*/ 0 w 2121408"/>
                <a:gd name="connsiteY4" fmla="*/ 0 h 411480"/>
                <a:gd name="connsiteX0" fmla="*/ 0 w 2121408"/>
                <a:gd name="connsiteY0" fmla="*/ 411480 h 502920"/>
                <a:gd name="connsiteX1" fmla="*/ 0 w 2121408"/>
                <a:gd name="connsiteY1" fmla="*/ 0 h 502920"/>
                <a:gd name="connsiteX2" fmla="*/ 2121408 w 2121408"/>
                <a:gd name="connsiteY2" fmla="*/ 0 h 502920"/>
                <a:gd name="connsiteX3" fmla="*/ 2121408 w 2121408"/>
                <a:gd name="connsiteY3" fmla="*/ 411480 h 502920"/>
                <a:gd name="connsiteX4" fmla="*/ 91440 w 2121408"/>
                <a:gd name="connsiteY4" fmla="*/ 502920 h 502920"/>
                <a:gd name="connsiteX0" fmla="*/ 0 w 2121408"/>
                <a:gd name="connsiteY0" fmla="*/ 411480 h 411480"/>
                <a:gd name="connsiteX1" fmla="*/ 0 w 2121408"/>
                <a:gd name="connsiteY1" fmla="*/ 0 h 411480"/>
                <a:gd name="connsiteX2" fmla="*/ 2121408 w 2121408"/>
                <a:gd name="connsiteY2" fmla="*/ 0 h 411480"/>
                <a:gd name="connsiteX3" fmla="*/ 2121408 w 2121408"/>
                <a:gd name="connsiteY3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408" h="411480">
                  <a:moveTo>
                    <a:pt x="0" y="411480"/>
                  </a:moveTo>
                  <a:lnTo>
                    <a:pt x="0" y="0"/>
                  </a:lnTo>
                  <a:lnTo>
                    <a:pt x="2121408" y="0"/>
                  </a:lnTo>
                  <a:lnTo>
                    <a:pt x="2121408" y="41148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5EECD88A-F701-B0BE-A2E7-E571C96C5CB2}"/>
                </a:ext>
              </a:extLst>
            </p:cNvPr>
            <p:cNvSpPr txBox="1"/>
            <p:nvPr/>
          </p:nvSpPr>
          <p:spPr>
            <a:xfrm>
              <a:off x="2474734" y="1232721"/>
              <a:ext cx="513913" cy="344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/>
                <a:t>***</a:t>
              </a:r>
            </a:p>
          </p:txBody>
        </p:sp>
      </p:grp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64F6CA6-70E9-1131-E3F6-FF8B3C8853E6}"/>
              </a:ext>
            </a:extLst>
          </p:cNvPr>
          <p:cNvSpPr txBox="1"/>
          <p:nvPr/>
        </p:nvSpPr>
        <p:spPr>
          <a:xfrm>
            <a:off x="964716" y="3119822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7B89B1B-0BD5-DFBC-C32C-E2B1705D22A6}"/>
              </a:ext>
            </a:extLst>
          </p:cNvPr>
          <p:cNvSpPr txBox="1"/>
          <p:nvPr/>
        </p:nvSpPr>
        <p:spPr>
          <a:xfrm>
            <a:off x="2258954" y="312255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25DE016-DDA0-9410-E2BB-D719391379FF}"/>
              </a:ext>
            </a:extLst>
          </p:cNvPr>
          <p:cNvSpPr txBox="1"/>
          <p:nvPr/>
        </p:nvSpPr>
        <p:spPr>
          <a:xfrm>
            <a:off x="2824724" y="312269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BBE13CB-1DCB-6247-E654-185318A67A57}"/>
              </a:ext>
            </a:extLst>
          </p:cNvPr>
          <p:cNvSpPr txBox="1"/>
          <p:nvPr/>
        </p:nvSpPr>
        <p:spPr>
          <a:xfrm>
            <a:off x="1536238" y="3121260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B026C00-B4CC-10BD-4F64-61B27F201784}"/>
              </a:ext>
            </a:extLst>
          </p:cNvPr>
          <p:cNvSpPr txBox="1"/>
          <p:nvPr/>
        </p:nvSpPr>
        <p:spPr>
          <a:xfrm>
            <a:off x="4325774" y="313403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FDF264C-A8E2-E400-6017-568EA74DD925}"/>
              </a:ext>
            </a:extLst>
          </p:cNvPr>
          <p:cNvSpPr txBox="1"/>
          <p:nvPr/>
        </p:nvSpPr>
        <p:spPr>
          <a:xfrm>
            <a:off x="4887612" y="3135211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dissolution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4C91F490-1F1F-4822-0EFB-C41DB3A5891A}"/>
              </a:ext>
            </a:extLst>
          </p:cNvPr>
          <p:cNvSpPr txBox="1"/>
          <p:nvPr/>
        </p:nvSpPr>
        <p:spPr>
          <a:xfrm>
            <a:off x="5629999" y="313393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2CED3C3-10A0-16DB-E747-9FD8F52C3660}"/>
              </a:ext>
            </a:extLst>
          </p:cNvPr>
          <p:cNvSpPr txBox="1"/>
          <p:nvPr/>
        </p:nvSpPr>
        <p:spPr>
          <a:xfrm>
            <a:off x="6191837" y="3135111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dissolution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4EB4BE-AB27-FBDE-ABA5-A8AAA19B74F2}"/>
              </a:ext>
            </a:extLst>
          </p:cNvPr>
          <p:cNvSpPr txBox="1"/>
          <p:nvPr/>
        </p:nvSpPr>
        <p:spPr>
          <a:xfrm>
            <a:off x="966786" y="6745720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female        male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92E946E7-48C3-FDDB-3722-43BA663A419F}"/>
              </a:ext>
            </a:extLst>
          </p:cNvPr>
          <p:cNvGrpSpPr/>
          <p:nvPr/>
        </p:nvGrpSpPr>
        <p:grpSpPr>
          <a:xfrm>
            <a:off x="1542267" y="4383393"/>
            <a:ext cx="1315292" cy="483134"/>
            <a:chOff x="3150405" y="1276106"/>
            <a:chExt cx="1332383" cy="483134"/>
          </a:xfrm>
        </p:grpSpPr>
        <p:sp>
          <p:nvSpPr>
            <p:cNvPr id="6" name="Rettangolo 9">
              <a:extLst>
                <a:ext uri="{FF2B5EF4-FFF2-40B4-BE49-F238E27FC236}">
                  <a16:creationId xmlns:a16="http://schemas.microsoft.com/office/drawing/2014/main" id="{9AC970CD-CA62-A87D-2810-CD8E7AB691D1}"/>
                </a:ext>
              </a:extLst>
            </p:cNvPr>
            <p:cNvSpPr/>
            <p:nvPr/>
          </p:nvSpPr>
          <p:spPr>
            <a:xfrm>
              <a:off x="3150405" y="1543240"/>
              <a:ext cx="1332383" cy="216000"/>
            </a:xfrm>
            <a:custGeom>
              <a:avLst/>
              <a:gdLst>
                <a:gd name="connsiteX0" fmla="*/ 0 w 2121408"/>
                <a:gd name="connsiteY0" fmla="*/ 0 h 411480"/>
                <a:gd name="connsiteX1" fmla="*/ 2121408 w 2121408"/>
                <a:gd name="connsiteY1" fmla="*/ 0 h 411480"/>
                <a:gd name="connsiteX2" fmla="*/ 2121408 w 2121408"/>
                <a:gd name="connsiteY2" fmla="*/ 411480 h 411480"/>
                <a:gd name="connsiteX3" fmla="*/ 0 w 2121408"/>
                <a:gd name="connsiteY3" fmla="*/ 411480 h 411480"/>
                <a:gd name="connsiteX4" fmla="*/ 0 w 2121408"/>
                <a:gd name="connsiteY4" fmla="*/ 0 h 411480"/>
                <a:gd name="connsiteX0" fmla="*/ 0 w 2121408"/>
                <a:gd name="connsiteY0" fmla="*/ 411480 h 502920"/>
                <a:gd name="connsiteX1" fmla="*/ 0 w 2121408"/>
                <a:gd name="connsiteY1" fmla="*/ 0 h 502920"/>
                <a:gd name="connsiteX2" fmla="*/ 2121408 w 2121408"/>
                <a:gd name="connsiteY2" fmla="*/ 0 h 502920"/>
                <a:gd name="connsiteX3" fmla="*/ 2121408 w 2121408"/>
                <a:gd name="connsiteY3" fmla="*/ 411480 h 502920"/>
                <a:gd name="connsiteX4" fmla="*/ 91440 w 2121408"/>
                <a:gd name="connsiteY4" fmla="*/ 502920 h 502920"/>
                <a:gd name="connsiteX0" fmla="*/ 0 w 2121408"/>
                <a:gd name="connsiteY0" fmla="*/ 411480 h 411480"/>
                <a:gd name="connsiteX1" fmla="*/ 0 w 2121408"/>
                <a:gd name="connsiteY1" fmla="*/ 0 h 411480"/>
                <a:gd name="connsiteX2" fmla="*/ 2121408 w 2121408"/>
                <a:gd name="connsiteY2" fmla="*/ 0 h 411480"/>
                <a:gd name="connsiteX3" fmla="*/ 2121408 w 2121408"/>
                <a:gd name="connsiteY3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408" h="411480">
                  <a:moveTo>
                    <a:pt x="0" y="411480"/>
                  </a:moveTo>
                  <a:lnTo>
                    <a:pt x="0" y="0"/>
                  </a:lnTo>
                  <a:lnTo>
                    <a:pt x="2121408" y="0"/>
                  </a:lnTo>
                  <a:lnTo>
                    <a:pt x="2121408" y="41148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66AA483-D99A-E5CE-8915-A80C77FDA419}"/>
                </a:ext>
              </a:extLst>
            </p:cNvPr>
            <p:cNvSpPr txBox="1"/>
            <p:nvPr/>
          </p:nvSpPr>
          <p:spPr>
            <a:xfrm>
              <a:off x="3655249" y="1276106"/>
              <a:ext cx="317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*</a:t>
              </a: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46DB4C-0289-1686-77CF-AFAD7D61C5D7}"/>
              </a:ext>
            </a:extLst>
          </p:cNvPr>
          <p:cNvSpPr txBox="1"/>
          <p:nvPr/>
        </p:nvSpPr>
        <p:spPr>
          <a:xfrm>
            <a:off x="2284361" y="6745720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female        male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DB1D187-B2A6-8F10-7E34-3E3CF1352776}"/>
              </a:ext>
            </a:extLst>
          </p:cNvPr>
          <p:cNvSpPr txBox="1"/>
          <p:nvPr/>
        </p:nvSpPr>
        <p:spPr>
          <a:xfrm>
            <a:off x="234319" y="3682019"/>
            <a:ext cx="315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C) Main phase effect in gender rivalry</a:t>
            </a:r>
          </a:p>
        </p:txBody>
      </p:sp>
      <p:sp>
        <p:nvSpPr>
          <p:cNvPr id="42" name="Freccia giù 41">
            <a:extLst>
              <a:ext uri="{FF2B5EF4-FFF2-40B4-BE49-F238E27FC236}">
                <a16:creationId xmlns:a16="http://schemas.microsoft.com/office/drawing/2014/main" id="{554E477D-E128-EB69-E59B-37C23A293FAB}"/>
              </a:ext>
            </a:extLst>
          </p:cNvPr>
          <p:cNvSpPr/>
          <p:nvPr/>
        </p:nvSpPr>
        <p:spPr>
          <a:xfrm>
            <a:off x="6638925" y="3851430"/>
            <a:ext cx="228600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54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9919</TotalTime>
  <Words>173</Words>
  <Application>Microsoft Macintosh PowerPoint</Application>
  <PresentationFormat>Personalizzato</PresentationFormat>
  <Paragraphs>86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Quettier Thomas Charles Joseph</dc:creator>
  <cp:lastModifiedBy>Quettier Thomas Charles Joseph</cp:lastModifiedBy>
  <cp:revision>22</cp:revision>
  <dcterms:created xsi:type="dcterms:W3CDTF">2022-09-29T09:08:03Z</dcterms:created>
  <dcterms:modified xsi:type="dcterms:W3CDTF">2022-11-21T14:18:57Z</dcterms:modified>
</cp:coreProperties>
</file>