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CF2D8-CF0D-CC48-98FD-44CE47C2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AAFB7C-9F6F-C147-B68D-1769E9514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1D6AAD-4636-0F43-920A-00B8AB1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8035F-7F82-F94A-BB1D-35542CA2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56971-0C60-774A-B125-3D577618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5AD20-FD67-3F47-8C6F-C5D1F8D0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8C0B2E-2E6D-4F4C-BC83-3BD13AA5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948889-C0B0-4C49-9C29-66E7A54D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70496-7771-DF4A-9607-39DF074B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01FEA-A586-594E-A903-EB8C29DE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CE6011-747C-DD43-94E3-E36D2025C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265F5-8F0A-A44A-BC45-A8BA908F4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8CEFD-7E19-C14B-BEF6-0CE12C0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31984A-4036-FC4E-BE81-66CB5035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528D3F-9C10-5E48-85D7-53497A00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3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12D1A-7E17-704E-AEBD-B81DA868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4C95B-2285-DC47-A695-69170087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C4D1EB-F85C-394D-B972-3FB732D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BE4EB-B137-764E-8EC4-7D17882A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BC3F9-FE12-1B4C-8809-B9118E66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12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85C3A-309C-284D-9ADD-C2A2F3D8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03E043-1E1B-CF4F-8DCA-1600E601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E27C61-733A-A64B-A813-03CA33AD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55B13-E7B8-9F4E-A084-F3D74975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B84A6-D8F3-EB4D-B171-3F8ADB6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09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2E4E2-72E4-9E4E-B9CF-48171D67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05992-E74B-B54E-8ADF-BE70DA981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42767D-4BBC-8646-B0B6-37E01D74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2DA2D6-374A-2442-A3FA-57090126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C7DA34-D4E9-5F4F-84C7-A23B2E08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99BF0B-A218-784E-AD7C-26952E4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24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E216C-7239-3644-A844-EF990A5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FF2F6B-E211-F94D-B945-891E0DCD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61A32B-BCE8-8B47-BDDF-454750A1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CBB242-EC49-F644-8A4E-C99130CD6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36C530B-56F2-7C4D-8A79-2D8652E25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20104E-0797-7A4C-921B-FA0E42D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A4225F-C400-324F-BE87-49F4B58E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54DB37-5F90-C34F-914D-9CD5729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3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1ECE6-BEEE-F846-B32D-36E775CF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78D759D-5085-9A45-91EC-D06E264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CC7200-B8E5-954C-838A-B6D89A4E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1FDC1A-9A1D-4B46-9AA6-E928C2F8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51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1F5F26-983B-304E-85F0-8F823731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C897DA-5A2C-8048-9AEB-269B4E5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CD68CD-61AC-6948-A241-D980E47C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7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9B498-DD06-AB4D-A1DE-8C5B7C34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40359C-6101-DE4C-8E81-E282ECB0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A60B29-B16B-954D-9694-1A63FFF9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FB2B40-2261-674B-9FB5-EE893E25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103A8-2091-9D4F-B0EC-6E73D248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673F16-9FAF-CA41-9BD1-0B5691E0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92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3ACBC-EB4E-2143-BEF2-D1AADDA8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BDA58B-3F55-1F4C-A738-226C7A40B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3F2084-DD4D-7945-97A9-59958CFD6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DA58A6-0D65-E841-82E6-B924063F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3811D2-4141-7D4D-84C6-86CD8169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BC089E-9478-6640-AD7B-F20871BB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2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D20FC7-476B-A646-B904-604C6FC3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E6E4BD-A77A-624A-9461-CEF009C2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880F7-B470-5149-B897-7205D702F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6776-7DDA-9A41-9CF0-1548842B4A56}" type="datetimeFigureOut">
              <a:rPr lang="it-IT" smtClean="0"/>
              <a:t>07/02/22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E8034-FF44-3740-A054-D002F48E4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E07B8E-920E-974B-8637-5516AAE4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69FA-899B-FD45-B6E4-6B4D3A1E2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23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>
            <a:extLst>
              <a:ext uri="{FF2B5EF4-FFF2-40B4-BE49-F238E27FC236}">
                <a16:creationId xmlns:a16="http://schemas.microsoft.com/office/drawing/2014/main" id="{5CCB414D-7547-F64C-A5E2-EE83E0266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40" b="4125"/>
          <a:stretch/>
        </p:blipFill>
        <p:spPr>
          <a:xfrm>
            <a:off x="1042045" y="26088"/>
            <a:ext cx="4716703" cy="6575167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92F9A8D-B006-7C4C-B6DD-B614063F6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18" b="4125"/>
          <a:stretch/>
        </p:blipFill>
        <p:spPr>
          <a:xfrm>
            <a:off x="7043653" y="26087"/>
            <a:ext cx="3942077" cy="65751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2F6F65-8D90-504C-B1FF-0AF04EFEFC91}"/>
              </a:ext>
            </a:extLst>
          </p:cNvPr>
          <p:cNvSpPr txBox="1"/>
          <p:nvPr/>
        </p:nvSpPr>
        <p:spPr>
          <a:xfrm>
            <a:off x="7202335" y="7208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16887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DB785D1-792B-2140-A05B-E451C125B3C1}"/>
              </a:ext>
            </a:extLst>
          </p:cNvPr>
          <p:cNvSpPr txBox="1"/>
          <p:nvPr/>
        </p:nvSpPr>
        <p:spPr>
          <a:xfrm>
            <a:off x="8535311" y="36994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5894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57AB50B-5CC1-654A-974F-1BDBE7890A9F}"/>
              </a:ext>
            </a:extLst>
          </p:cNvPr>
          <p:cNvSpPr txBox="1"/>
          <p:nvPr/>
        </p:nvSpPr>
        <p:spPr>
          <a:xfrm>
            <a:off x="9743818" y="36994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5869</a:t>
            </a:r>
          </a:p>
        </p:txBody>
      </p:sp>
      <p:pic>
        <p:nvPicPr>
          <p:cNvPr id="19" name="Immagine 18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7D47370D-C8D4-004B-9F98-723E7BF9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83" y="4623489"/>
            <a:ext cx="1016000" cy="1016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287E205-E821-FA4E-ADB0-E2E666F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414" y="4623489"/>
            <a:ext cx="1016000" cy="1016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5C0533-7B03-F046-98D9-E9FEFE217A50}"/>
              </a:ext>
            </a:extLst>
          </p:cNvPr>
          <p:cNvSpPr txBox="1"/>
          <p:nvPr/>
        </p:nvSpPr>
        <p:spPr>
          <a:xfrm>
            <a:off x="2233312" y="128372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13058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180533-BBC6-A241-BDA3-E8E7FEB2973F}"/>
              </a:ext>
            </a:extLst>
          </p:cNvPr>
          <p:cNvSpPr txBox="1"/>
          <p:nvPr/>
        </p:nvSpPr>
        <p:spPr>
          <a:xfrm>
            <a:off x="3483203" y="33672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6874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6699F1F-BDB9-D149-8BBE-D69C0320C6F9}"/>
              </a:ext>
            </a:extLst>
          </p:cNvPr>
          <p:cNvSpPr txBox="1"/>
          <p:nvPr/>
        </p:nvSpPr>
        <p:spPr>
          <a:xfrm>
            <a:off x="4773328" y="26306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8975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3B337B0-E931-B245-BFE6-567C38138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630" y="4647516"/>
            <a:ext cx="1016000" cy="10160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FC145F4-A346-724D-982F-45187969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00" y="4647516"/>
            <a:ext cx="1016000" cy="1016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EEF258C-1BFD-964A-8752-B0DA4652B86F}"/>
              </a:ext>
            </a:extLst>
          </p:cNvPr>
          <p:cNvSpPr txBox="1"/>
          <p:nvPr/>
        </p:nvSpPr>
        <p:spPr>
          <a:xfrm>
            <a:off x="3400397" y="282833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 </a:t>
            </a:r>
            <a:r>
              <a:rPr lang="it-IT" dirty="0" err="1"/>
              <a:t>n</a:t>
            </a:r>
            <a:r>
              <a:rPr lang="it-IT" dirty="0"/>
              <a:t>=2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4117BA4-168E-CE4E-A5EF-9900DAC005BE}"/>
              </a:ext>
            </a:extLst>
          </p:cNvPr>
          <p:cNvSpPr txBox="1"/>
          <p:nvPr/>
        </p:nvSpPr>
        <p:spPr>
          <a:xfrm>
            <a:off x="8898331" y="282833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</a:t>
            </a:r>
            <a:r>
              <a:rPr lang="it-IT" dirty="0" err="1"/>
              <a:t>n</a:t>
            </a:r>
            <a:r>
              <a:rPr lang="it-IT" dirty="0"/>
              <a:t>=2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151D28-0F16-BD46-A6B7-095979708C97}"/>
              </a:ext>
            </a:extLst>
          </p:cNvPr>
          <p:cNvSpPr txBox="1"/>
          <p:nvPr/>
        </p:nvSpPr>
        <p:spPr>
          <a:xfrm rot="16200000">
            <a:off x="-411919" y="2993129"/>
            <a:ext cx="225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Tempo Cumulato (</a:t>
            </a:r>
            <a:r>
              <a:rPr lang="it-IT" dirty="0" err="1"/>
              <a:t>ms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664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Quettier Thomas Charles Joseph</dc:creator>
  <cp:lastModifiedBy>Quettier Thomas Charles Joseph</cp:lastModifiedBy>
  <cp:revision>2</cp:revision>
  <dcterms:created xsi:type="dcterms:W3CDTF">2022-02-06T17:00:37Z</dcterms:created>
  <dcterms:modified xsi:type="dcterms:W3CDTF">2022-02-07T12:31:02Z</dcterms:modified>
</cp:coreProperties>
</file>