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57" r:id="rId5"/>
    <p:sldId id="292" r:id="rId6"/>
    <p:sldId id="256" r:id="rId7"/>
    <p:sldId id="280" r:id="rId8"/>
    <p:sldId id="289" r:id="rId9"/>
    <p:sldId id="294" r:id="rId10"/>
    <p:sldId id="284" r:id="rId11"/>
    <p:sldId id="282" r:id="rId12"/>
    <p:sldId id="288" r:id="rId13"/>
    <p:sldId id="290" r:id="rId14"/>
    <p:sldId id="315" r:id="rId15"/>
    <p:sldId id="291" r:id="rId16"/>
    <p:sldId id="299" r:id="rId17"/>
    <p:sldId id="300" r:id="rId18"/>
    <p:sldId id="301" r:id="rId19"/>
    <p:sldId id="295" r:id="rId20"/>
    <p:sldId id="302" r:id="rId21"/>
    <p:sldId id="304" r:id="rId22"/>
    <p:sldId id="305" r:id="rId23"/>
    <p:sldId id="303" r:id="rId24"/>
    <p:sldId id="316" r:id="rId25"/>
    <p:sldId id="293" r:id="rId26"/>
    <p:sldId id="306" r:id="rId27"/>
    <p:sldId id="308" r:id="rId28"/>
    <p:sldId id="309" r:id="rId29"/>
    <p:sldId id="310" r:id="rId30"/>
    <p:sldId id="296" r:id="rId31"/>
    <p:sldId id="297" r:id="rId32"/>
    <p:sldId id="298" r:id="rId33"/>
    <p:sldId id="311" r:id="rId34"/>
    <p:sldId id="313" r:id="rId35"/>
    <p:sldId id="312" r:id="rId36"/>
    <p:sldId id="314" r:id="rId37"/>
    <p:sldId id="30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A22C7-949E-49B2-89E2-379F8F0517B0}">
          <p14:sldIdLst>
            <p14:sldId id="257"/>
            <p14:sldId id="292"/>
          </p14:sldIdLst>
        </p14:section>
        <p14:section name="Getting Organized" id="{76009EC8-F972-4DE9-9061-11809D4DBB69}">
          <p14:sldIdLst>
            <p14:sldId id="256"/>
            <p14:sldId id="280"/>
            <p14:sldId id="289"/>
          </p14:sldIdLst>
        </p14:section>
        <p14:section name="GIT" id="{F9C6BA42-2B71-499A-9BDC-ADDAAE22EFE4}">
          <p14:sldIdLst>
            <p14:sldId id="294"/>
            <p14:sldId id="284"/>
            <p14:sldId id="282"/>
            <p14:sldId id="288"/>
            <p14:sldId id="290"/>
            <p14:sldId id="315"/>
            <p14:sldId id="291"/>
          </p14:sldIdLst>
        </p14:section>
        <p14:section name="Environments" id="{4E7FECB4-866C-434D-ACD4-B90320B53FBC}">
          <p14:sldIdLst>
            <p14:sldId id="299"/>
            <p14:sldId id="300"/>
            <p14:sldId id="301"/>
          </p14:sldIdLst>
        </p14:section>
        <p14:section name="Containers" id="{14CF8107-EBD3-49C0-9814-CE0BB84A6FBD}">
          <p14:sldIdLst>
            <p14:sldId id="295"/>
            <p14:sldId id="302"/>
            <p14:sldId id="304"/>
            <p14:sldId id="305"/>
            <p14:sldId id="303"/>
            <p14:sldId id="316"/>
          </p14:sldIdLst>
        </p14:section>
        <p14:section name="HPC" id="{9C11B705-883E-4DBD-92D4-70D588E152B2}">
          <p14:sldIdLst>
            <p14:sldId id="293"/>
            <p14:sldId id="306"/>
            <p14:sldId id="308"/>
            <p14:sldId id="309"/>
            <p14:sldId id="310"/>
          </p14:sldIdLst>
        </p14:section>
        <p14:section name="Data Sharing" id="{9CE08B5C-F018-47CB-9437-3301BBD5CAF1}">
          <p14:sldIdLst>
            <p14:sldId id="296"/>
            <p14:sldId id="297"/>
            <p14:sldId id="298"/>
            <p14:sldId id="311"/>
            <p14:sldId id="313"/>
            <p14:sldId id="312"/>
            <p14:sldId id="314"/>
          </p14:sldIdLst>
        </p14:section>
        <p14:section name="Summary" id="{32C0C41C-0861-47D6-AABD-FAB36E01208B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B5B01-6E31-4C08-B61C-65D08DFB6657}" v="533" dt="2025-01-22T14:55:3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>
      <p:cViewPr varScale="1">
        <p:scale>
          <a:sx n="89" d="100"/>
          <a:sy n="89" d="100"/>
        </p:scale>
        <p:origin x="454" y="2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Krekelberg" userId="bb46d5f1-534c-4b33-b349-6555459dee7c" providerId="ADAL" clId="{5C660A58-3A2C-4444-9D3F-D44EFD651C7A}"/>
    <pc:docChg chg="undo custSel addSld delSld modSld sldOrd addSection delSection modSection">
      <pc:chgData name="Bart Krekelberg" userId="bb46d5f1-534c-4b33-b349-6555459dee7c" providerId="ADAL" clId="{5C660A58-3A2C-4444-9D3F-D44EFD651C7A}" dt="2025-01-14T18:14:12.167" v="3845" actId="20577"/>
      <pc:docMkLst>
        <pc:docMk/>
      </pc:docMkLst>
      <pc:sldChg chg="modSp mod modClrScheme chgLayout">
        <pc:chgData name="Bart Krekelberg" userId="bb46d5f1-534c-4b33-b349-6555459dee7c" providerId="ADAL" clId="{5C660A58-3A2C-4444-9D3F-D44EFD651C7A}" dt="2025-01-08T13:11:09.396" v="18" actId="700"/>
        <pc:sldMkLst>
          <pc:docMk/>
          <pc:sldMk cId="3070059979" sldId="256"/>
        </pc:sldMkLst>
        <pc:spChg chg="mod ord">
          <ac:chgData name="Bart Krekelberg" userId="bb46d5f1-534c-4b33-b349-6555459dee7c" providerId="ADAL" clId="{5C660A58-3A2C-4444-9D3F-D44EFD651C7A}" dt="2025-01-08T13:11:09.396" v="18" actId="700"/>
          <ac:spMkLst>
            <pc:docMk/>
            <pc:sldMk cId="3070059979" sldId="256"/>
            <ac:spMk id="2" creationId="{8127CDE1-295E-42C3-88EA-A8C5CFE160C7}"/>
          </ac:spMkLst>
        </pc:spChg>
        <pc:spChg chg="mod ord">
          <ac:chgData name="Bart Krekelberg" userId="bb46d5f1-534c-4b33-b349-6555459dee7c" providerId="ADAL" clId="{5C660A58-3A2C-4444-9D3F-D44EFD651C7A}" dt="2025-01-08T13:11:09.396" v="18" actId="700"/>
          <ac:spMkLst>
            <pc:docMk/>
            <pc:sldMk cId="3070059979" sldId="256"/>
            <ac:spMk id="3" creationId="{51BF7BEE-CEAD-4534-84D8-401B2B251E79}"/>
          </ac:spMkLst>
        </pc:spChg>
      </pc:sldChg>
      <pc:sldChg chg="del">
        <pc:chgData name="Bart Krekelberg" userId="bb46d5f1-534c-4b33-b349-6555459dee7c" providerId="ADAL" clId="{5C660A58-3A2C-4444-9D3F-D44EFD651C7A}" dt="2025-01-08T13:16:48.616" v="235" actId="47"/>
        <pc:sldMkLst>
          <pc:docMk/>
          <pc:sldMk cId="4264977537" sldId="259"/>
        </pc:sldMkLst>
      </pc:sldChg>
      <pc:sldChg chg="del">
        <pc:chgData name="Bart Krekelberg" userId="bb46d5f1-534c-4b33-b349-6555459dee7c" providerId="ADAL" clId="{5C660A58-3A2C-4444-9D3F-D44EFD651C7A}" dt="2025-01-08T13:16:50.127" v="236" actId="47"/>
        <pc:sldMkLst>
          <pc:docMk/>
          <pc:sldMk cId="2672039197" sldId="261"/>
        </pc:sldMkLst>
      </pc:sldChg>
      <pc:sldChg chg="del">
        <pc:chgData name="Bart Krekelberg" userId="bb46d5f1-534c-4b33-b349-6555459dee7c" providerId="ADAL" clId="{5C660A58-3A2C-4444-9D3F-D44EFD651C7A}" dt="2025-01-08T13:16:51.549" v="237" actId="47"/>
        <pc:sldMkLst>
          <pc:docMk/>
          <pc:sldMk cId="397710800" sldId="262"/>
        </pc:sldMkLst>
      </pc:sldChg>
      <pc:sldChg chg="del">
        <pc:chgData name="Bart Krekelberg" userId="bb46d5f1-534c-4b33-b349-6555459dee7c" providerId="ADAL" clId="{5C660A58-3A2C-4444-9D3F-D44EFD651C7A}" dt="2025-01-08T13:16:52.822" v="238" actId="47"/>
        <pc:sldMkLst>
          <pc:docMk/>
          <pc:sldMk cId="1405850135" sldId="263"/>
        </pc:sldMkLst>
      </pc:sldChg>
      <pc:sldChg chg="del">
        <pc:chgData name="Bart Krekelberg" userId="bb46d5f1-534c-4b33-b349-6555459dee7c" providerId="ADAL" clId="{5C660A58-3A2C-4444-9D3F-D44EFD651C7A}" dt="2025-01-08T13:16:57.024" v="240" actId="47"/>
        <pc:sldMkLst>
          <pc:docMk/>
          <pc:sldMk cId="3480339974" sldId="265"/>
        </pc:sldMkLst>
      </pc:sldChg>
      <pc:sldChg chg="del">
        <pc:chgData name="Bart Krekelberg" userId="bb46d5f1-534c-4b33-b349-6555459dee7c" providerId="ADAL" clId="{5C660A58-3A2C-4444-9D3F-D44EFD651C7A}" dt="2025-01-08T13:16:43.032" v="232" actId="47"/>
        <pc:sldMkLst>
          <pc:docMk/>
          <pc:sldMk cId="1484811712" sldId="267"/>
        </pc:sldMkLst>
      </pc:sldChg>
      <pc:sldChg chg="del">
        <pc:chgData name="Bart Krekelberg" userId="bb46d5f1-534c-4b33-b349-6555459dee7c" providerId="ADAL" clId="{5C660A58-3A2C-4444-9D3F-D44EFD651C7A}" dt="2025-01-08T13:16:39.106" v="231" actId="47"/>
        <pc:sldMkLst>
          <pc:docMk/>
          <pc:sldMk cId="3529114326" sldId="268"/>
        </pc:sldMkLst>
      </pc:sldChg>
      <pc:sldChg chg="del">
        <pc:chgData name="Bart Krekelberg" userId="bb46d5f1-534c-4b33-b349-6555459dee7c" providerId="ADAL" clId="{5C660A58-3A2C-4444-9D3F-D44EFD651C7A}" dt="2025-01-08T13:16:45.135" v="233" actId="47"/>
        <pc:sldMkLst>
          <pc:docMk/>
          <pc:sldMk cId="2341911148" sldId="269"/>
        </pc:sldMkLst>
      </pc:sldChg>
      <pc:sldChg chg="del">
        <pc:chgData name="Bart Krekelberg" userId="bb46d5f1-534c-4b33-b349-6555459dee7c" providerId="ADAL" clId="{5C660A58-3A2C-4444-9D3F-D44EFD651C7A}" dt="2025-01-08T13:16:46.840" v="234" actId="47"/>
        <pc:sldMkLst>
          <pc:docMk/>
          <pc:sldMk cId="4123189245" sldId="270"/>
        </pc:sldMkLst>
      </pc:sldChg>
      <pc:sldChg chg="del">
        <pc:chgData name="Bart Krekelberg" userId="bb46d5f1-534c-4b33-b349-6555459dee7c" providerId="ADAL" clId="{5C660A58-3A2C-4444-9D3F-D44EFD651C7A}" dt="2025-01-08T13:16:54.988" v="239" actId="47"/>
        <pc:sldMkLst>
          <pc:docMk/>
          <pc:sldMk cId="2319046984" sldId="271"/>
        </pc:sldMkLst>
      </pc:sldChg>
      <pc:sldChg chg="modSp mod">
        <pc:chgData name="Bart Krekelberg" userId="bb46d5f1-534c-4b33-b349-6555459dee7c" providerId="ADAL" clId="{5C660A58-3A2C-4444-9D3F-D44EFD651C7A}" dt="2025-01-08T13:10:31.615" v="17" actId="1035"/>
        <pc:sldMkLst>
          <pc:docMk/>
          <pc:sldMk cId="719370954" sldId="289"/>
        </pc:sldMkLst>
        <pc:picChg chg="mod">
          <ac:chgData name="Bart Krekelberg" userId="bb46d5f1-534c-4b33-b349-6555459dee7c" providerId="ADAL" clId="{5C660A58-3A2C-4444-9D3F-D44EFD651C7A}" dt="2025-01-08T13:10:31.615" v="17" actId="1035"/>
          <ac:picMkLst>
            <pc:docMk/>
            <pc:sldMk cId="719370954" sldId="289"/>
            <ac:picMk id="9" creationId="{00000000-0000-0000-0000-000000000000}"/>
          </ac:picMkLst>
        </pc:picChg>
      </pc:sldChg>
      <pc:sldChg chg="modSp mod">
        <pc:chgData name="Bart Krekelberg" userId="bb46d5f1-534c-4b33-b349-6555459dee7c" providerId="ADAL" clId="{5C660A58-3A2C-4444-9D3F-D44EFD651C7A}" dt="2025-01-08T13:12:46.439" v="105" actId="20577"/>
        <pc:sldMkLst>
          <pc:docMk/>
          <pc:sldMk cId="3680341884" sldId="290"/>
        </pc:sldMkLst>
        <pc:spChg chg="mod">
          <ac:chgData name="Bart Krekelberg" userId="bb46d5f1-534c-4b33-b349-6555459dee7c" providerId="ADAL" clId="{5C660A58-3A2C-4444-9D3F-D44EFD651C7A}" dt="2025-01-08T13:12:46.439" v="105" actId="20577"/>
          <ac:spMkLst>
            <pc:docMk/>
            <pc:sldMk cId="3680341884" sldId="290"/>
            <ac:spMk id="2" creationId="{DB38EEE1-073F-92F1-248B-B549DB98EF17}"/>
          </ac:spMkLst>
        </pc:spChg>
      </pc:sldChg>
      <pc:sldChg chg="modSp mod modAnim">
        <pc:chgData name="Bart Krekelberg" userId="bb46d5f1-534c-4b33-b349-6555459dee7c" providerId="ADAL" clId="{5C660A58-3A2C-4444-9D3F-D44EFD651C7A}" dt="2025-01-08T13:17:58.969" v="247"/>
        <pc:sldMkLst>
          <pc:docMk/>
          <pc:sldMk cId="2649601486" sldId="291"/>
        </pc:sldMkLst>
        <pc:spChg chg="mod">
          <ac:chgData name="Bart Krekelberg" userId="bb46d5f1-534c-4b33-b349-6555459dee7c" providerId="ADAL" clId="{5C660A58-3A2C-4444-9D3F-D44EFD651C7A}" dt="2025-01-08T13:13:17.047" v="122" actId="20577"/>
          <ac:spMkLst>
            <pc:docMk/>
            <pc:sldMk cId="2649601486" sldId="291"/>
            <ac:spMk id="5" creationId="{519A87AC-10C3-0E41-CA31-BD8E20A3A380}"/>
          </ac:spMkLst>
        </pc:spChg>
        <pc:spChg chg="mod">
          <ac:chgData name="Bart Krekelberg" userId="bb46d5f1-534c-4b33-b349-6555459dee7c" providerId="ADAL" clId="{5C660A58-3A2C-4444-9D3F-D44EFD651C7A}" dt="2025-01-08T13:16:33.177" v="230" actId="6549"/>
          <ac:spMkLst>
            <pc:docMk/>
            <pc:sldMk cId="2649601486" sldId="291"/>
            <ac:spMk id="7" creationId="{EAAFD882-AF19-91AB-752D-A6A15A22E38B}"/>
          </ac:spMkLst>
        </pc:spChg>
      </pc:sldChg>
      <pc:sldChg chg="modSp mod">
        <pc:chgData name="Bart Krekelberg" userId="bb46d5f1-534c-4b33-b349-6555459dee7c" providerId="ADAL" clId="{5C660A58-3A2C-4444-9D3F-D44EFD651C7A}" dt="2025-01-14T12:54:39.968" v="1660" actId="27636"/>
        <pc:sldMkLst>
          <pc:docMk/>
          <pc:sldMk cId="565702246" sldId="292"/>
        </pc:sldMkLst>
        <pc:spChg chg="mod">
          <ac:chgData name="Bart Krekelberg" userId="bb46d5f1-534c-4b33-b349-6555459dee7c" providerId="ADAL" clId="{5C660A58-3A2C-4444-9D3F-D44EFD651C7A}" dt="2025-01-14T12:54:39.968" v="1660" actId="27636"/>
          <ac:spMkLst>
            <pc:docMk/>
            <pc:sldMk cId="565702246" sldId="292"/>
            <ac:spMk id="3" creationId="{7E642BDA-974F-94DA-13EF-167EF05E0933}"/>
          </ac:spMkLst>
        </pc:spChg>
      </pc:sldChg>
      <pc:sldChg chg="modSp new mod ord">
        <pc:chgData name="Bart Krekelberg" userId="bb46d5f1-534c-4b33-b349-6555459dee7c" providerId="ADAL" clId="{5C660A58-3A2C-4444-9D3F-D44EFD651C7A}" dt="2025-01-14T16:22:30.951" v="3172" actId="20577"/>
        <pc:sldMkLst>
          <pc:docMk/>
          <pc:sldMk cId="3190955662" sldId="293"/>
        </pc:sldMkLst>
        <pc:spChg chg="mod">
          <ac:chgData name="Bart Krekelberg" userId="bb46d5f1-534c-4b33-b349-6555459dee7c" providerId="ADAL" clId="{5C660A58-3A2C-4444-9D3F-D44EFD651C7A}" dt="2025-01-08T13:11:53.127" v="59" actId="20577"/>
          <ac:spMkLst>
            <pc:docMk/>
            <pc:sldMk cId="3190955662" sldId="293"/>
            <ac:spMk id="2" creationId="{0A9737CB-A6C1-8649-CD9C-BC6123E8BA03}"/>
          </ac:spMkLst>
        </pc:spChg>
        <pc:spChg chg="mod">
          <ac:chgData name="Bart Krekelberg" userId="bb46d5f1-534c-4b33-b349-6555459dee7c" providerId="ADAL" clId="{5C660A58-3A2C-4444-9D3F-D44EFD651C7A}" dt="2025-01-14T16:22:30.951" v="3172" actId="20577"/>
          <ac:spMkLst>
            <pc:docMk/>
            <pc:sldMk cId="3190955662" sldId="293"/>
            <ac:spMk id="3" creationId="{1C6E8EC5-5C65-C200-9E6E-5F88088C1613}"/>
          </ac:spMkLst>
        </pc:spChg>
      </pc:sldChg>
      <pc:sldChg chg="modSp add mod">
        <pc:chgData name="Bart Krekelberg" userId="bb46d5f1-534c-4b33-b349-6555459dee7c" providerId="ADAL" clId="{5C660A58-3A2C-4444-9D3F-D44EFD651C7A}" dt="2025-01-08T13:12:16.440" v="102" actId="20577"/>
        <pc:sldMkLst>
          <pc:docMk/>
          <pc:sldMk cId="3709193391" sldId="294"/>
        </pc:sldMkLst>
        <pc:spChg chg="mod">
          <ac:chgData name="Bart Krekelberg" userId="bb46d5f1-534c-4b33-b349-6555459dee7c" providerId="ADAL" clId="{5C660A58-3A2C-4444-9D3F-D44EFD651C7A}" dt="2025-01-08T13:12:07.091" v="75" actId="20577"/>
          <ac:spMkLst>
            <pc:docMk/>
            <pc:sldMk cId="3709193391" sldId="294"/>
            <ac:spMk id="2" creationId="{D24D2448-8136-3B85-5A8A-C0DFA30A9390}"/>
          </ac:spMkLst>
        </pc:spChg>
        <pc:spChg chg="mod">
          <ac:chgData name="Bart Krekelberg" userId="bb46d5f1-534c-4b33-b349-6555459dee7c" providerId="ADAL" clId="{5C660A58-3A2C-4444-9D3F-D44EFD651C7A}" dt="2025-01-08T13:12:16.440" v="102" actId="20577"/>
          <ac:spMkLst>
            <pc:docMk/>
            <pc:sldMk cId="3709193391" sldId="294"/>
            <ac:spMk id="3" creationId="{677D245E-86F9-5E2E-2211-D0987EDE3643}"/>
          </ac:spMkLst>
        </pc:spChg>
      </pc:sldChg>
      <pc:sldChg chg="modSp add mod ord">
        <pc:chgData name="Bart Krekelberg" userId="bb46d5f1-534c-4b33-b349-6555459dee7c" providerId="ADAL" clId="{5C660A58-3A2C-4444-9D3F-D44EFD651C7A}" dt="2025-01-08T13:26:43.918" v="302" actId="20577"/>
        <pc:sldMkLst>
          <pc:docMk/>
          <pc:sldMk cId="3439348780" sldId="295"/>
        </pc:sldMkLst>
        <pc:spChg chg="mod">
          <ac:chgData name="Bart Krekelberg" userId="bb46d5f1-534c-4b33-b349-6555459dee7c" providerId="ADAL" clId="{5C660A58-3A2C-4444-9D3F-D44EFD651C7A}" dt="2025-01-08T13:26:37.592" v="280" actId="20577"/>
          <ac:spMkLst>
            <pc:docMk/>
            <pc:sldMk cId="3439348780" sldId="295"/>
            <ac:spMk id="2" creationId="{E5C91D16-DB69-93D2-79E7-B64961DE648D}"/>
          </ac:spMkLst>
        </pc:spChg>
        <pc:spChg chg="mod">
          <ac:chgData name="Bart Krekelberg" userId="bb46d5f1-534c-4b33-b349-6555459dee7c" providerId="ADAL" clId="{5C660A58-3A2C-4444-9D3F-D44EFD651C7A}" dt="2025-01-08T13:26:43.918" v="302" actId="20577"/>
          <ac:spMkLst>
            <pc:docMk/>
            <pc:sldMk cId="3439348780" sldId="295"/>
            <ac:spMk id="3" creationId="{ABBEC83D-3603-7C20-0DFE-CECB46E30DA6}"/>
          </ac:spMkLst>
        </pc:spChg>
      </pc:sldChg>
      <pc:sldChg chg="modSp add mod">
        <pc:chgData name="Bart Krekelberg" userId="bb46d5f1-534c-4b33-b349-6555459dee7c" providerId="ADAL" clId="{5C660A58-3A2C-4444-9D3F-D44EFD651C7A}" dt="2025-01-08T13:43:52.742" v="326" actId="6549"/>
        <pc:sldMkLst>
          <pc:docMk/>
          <pc:sldMk cId="1026854502" sldId="296"/>
        </pc:sldMkLst>
        <pc:spChg chg="mod">
          <ac:chgData name="Bart Krekelberg" userId="bb46d5f1-534c-4b33-b349-6555459dee7c" providerId="ADAL" clId="{5C660A58-3A2C-4444-9D3F-D44EFD651C7A}" dt="2025-01-08T13:43:52.742" v="326" actId="6549"/>
          <ac:spMkLst>
            <pc:docMk/>
            <pc:sldMk cId="1026854502" sldId="296"/>
            <ac:spMk id="2" creationId="{225E6EC6-3FEF-0DE7-2518-6FCAFB1F17AB}"/>
          </ac:spMkLst>
        </pc:spChg>
      </pc:sldChg>
      <pc:sldChg chg="addSp delSp modSp new mod modClrScheme chgLayout">
        <pc:chgData name="Bart Krekelberg" userId="bb46d5f1-534c-4b33-b349-6555459dee7c" providerId="ADAL" clId="{5C660A58-3A2C-4444-9D3F-D44EFD651C7A}" dt="2025-01-08T13:53:27.118" v="439" actId="6549"/>
        <pc:sldMkLst>
          <pc:docMk/>
          <pc:sldMk cId="2232404808" sldId="297"/>
        </pc:sldMkLst>
        <pc:spChg chg="add mod ord">
          <ac:chgData name="Bart Krekelberg" userId="bb46d5f1-534c-4b33-b349-6555459dee7c" providerId="ADAL" clId="{5C660A58-3A2C-4444-9D3F-D44EFD651C7A}" dt="2025-01-08T13:52:40.070" v="412" actId="20577"/>
          <ac:spMkLst>
            <pc:docMk/>
            <pc:sldMk cId="2232404808" sldId="297"/>
            <ac:spMk id="4" creationId="{808BB493-B047-3E4A-5215-B09314CBCE71}"/>
          </ac:spMkLst>
        </pc:spChg>
        <pc:spChg chg="add mod ord">
          <ac:chgData name="Bart Krekelberg" userId="bb46d5f1-534c-4b33-b349-6555459dee7c" providerId="ADAL" clId="{5C660A58-3A2C-4444-9D3F-D44EFD651C7A}" dt="2025-01-08T13:53:27.118" v="439" actId="6549"/>
          <ac:spMkLst>
            <pc:docMk/>
            <pc:sldMk cId="2232404808" sldId="297"/>
            <ac:spMk id="5" creationId="{69448F5C-F5D4-C803-C473-ED51E3F9EA49}"/>
          </ac:spMkLst>
        </pc:spChg>
      </pc:sldChg>
      <pc:sldChg chg="modSp new mod">
        <pc:chgData name="Bart Krekelberg" userId="bb46d5f1-534c-4b33-b349-6555459dee7c" providerId="ADAL" clId="{5C660A58-3A2C-4444-9D3F-D44EFD651C7A}" dt="2025-01-08T13:55:35.981" v="609" actId="20577"/>
        <pc:sldMkLst>
          <pc:docMk/>
          <pc:sldMk cId="2306819246" sldId="298"/>
        </pc:sldMkLst>
        <pc:spChg chg="mod">
          <ac:chgData name="Bart Krekelberg" userId="bb46d5f1-534c-4b33-b349-6555459dee7c" providerId="ADAL" clId="{5C660A58-3A2C-4444-9D3F-D44EFD651C7A}" dt="2025-01-08T13:46:30.110" v="388" actId="20577"/>
          <ac:spMkLst>
            <pc:docMk/>
            <pc:sldMk cId="2306819246" sldId="298"/>
            <ac:spMk id="2" creationId="{18AEF4BF-4E49-AF63-F7B8-F1C1603A8ED2}"/>
          </ac:spMkLst>
        </pc:spChg>
        <pc:spChg chg="mod">
          <ac:chgData name="Bart Krekelberg" userId="bb46d5f1-534c-4b33-b349-6555459dee7c" providerId="ADAL" clId="{5C660A58-3A2C-4444-9D3F-D44EFD651C7A}" dt="2025-01-08T13:55:35.981" v="609" actId="20577"/>
          <ac:spMkLst>
            <pc:docMk/>
            <pc:sldMk cId="2306819246" sldId="298"/>
            <ac:spMk id="3" creationId="{7071583C-8F2D-620F-2849-8F4F2632CC99}"/>
          </ac:spMkLst>
        </pc:spChg>
      </pc:sldChg>
      <pc:sldChg chg="addSp delSp modSp new mod modClrScheme chgLayout">
        <pc:chgData name="Bart Krekelberg" userId="bb46d5f1-534c-4b33-b349-6555459dee7c" providerId="ADAL" clId="{5C660A58-3A2C-4444-9D3F-D44EFD651C7A}" dt="2025-01-14T11:16:29.257" v="686" actId="20577"/>
        <pc:sldMkLst>
          <pc:docMk/>
          <pc:sldMk cId="3548061394" sldId="299"/>
        </pc:sldMkLst>
        <pc:spChg chg="mod ord">
          <ac:chgData name="Bart Krekelberg" userId="bb46d5f1-534c-4b33-b349-6555459dee7c" providerId="ADAL" clId="{5C660A58-3A2C-4444-9D3F-D44EFD651C7A}" dt="2025-01-14T11:16:29.257" v="686" actId="20577"/>
          <ac:spMkLst>
            <pc:docMk/>
            <pc:sldMk cId="3548061394" sldId="299"/>
            <ac:spMk id="2" creationId="{D83FB310-F340-A7AF-B636-1C545DFE4337}"/>
          </ac:spMkLst>
        </pc:spChg>
        <pc:spChg chg="add del mod ord">
          <ac:chgData name="Bart Krekelberg" userId="bb46d5f1-534c-4b33-b349-6555459dee7c" providerId="ADAL" clId="{5C660A58-3A2C-4444-9D3F-D44EFD651C7A}" dt="2025-01-14T11:16:16.149" v="675" actId="27636"/>
          <ac:spMkLst>
            <pc:docMk/>
            <pc:sldMk cId="3548061394" sldId="299"/>
            <ac:spMk id="5" creationId="{F72C4F42-F5B3-5489-3591-C1D7C3F651B8}"/>
          </ac:spMkLst>
        </pc:spChg>
      </pc:sldChg>
      <pc:sldChg chg="modSp new mod">
        <pc:chgData name="Bart Krekelberg" userId="bb46d5f1-534c-4b33-b349-6555459dee7c" providerId="ADAL" clId="{5C660A58-3A2C-4444-9D3F-D44EFD651C7A}" dt="2025-01-14T12:37:37.337" v="1422" actId="6549"/>
        <pc:sldMkLst>
          <pc:docMk/>
          <pc:sldMk cId="1565972690" sldId="300"/>
        </pc:sldMkLst>
        <pc:spChg chg="mod">
          <ac:chgData name="Bart Krekelberg" userId="bb46d5f1-534c-4b33-b349-6555459dee7c" providerId="ADAL" clId="{5C660A58-3A2C-4444-9D3F-D44EFD651C7A}" dt="2025-01-14T12:37:37.337" v="1422" actId="6549"/>
          <ac:spMkLst>
            <pc:docMk/>
            <pc:sldMk cId="1565972690" sldId="300"/>
            <ac:spMk id="2" creationId="{1A405D6F-F235-DFA0-9D75-338BC0A95D07}"/>
          </ac:spMkLst>
        </pc:spChg>
        <pc:spChg chg="mod">
          <ac:chgData name="Bart Krekelberg" userId="bb46d5f1-534c-4b33-b349-6555459dee7c" providerId="ADAL" clId="{5C660A58-3A2C-4444-9D3F-D44EFD651C7A}" dt="2025-01-14T12:36:28.824" v="1341" actId="20577"/>
          <ac:spMkLst>
            <pc:docMk/>
            <pc:sldMk cId="1565972690" sldId="300"/>
            <ac:spMk id="3" creationId="{92847664-174E-8704-5843-A951995C5114}"/>
          </ac:spMkLst>
        </pc:spChg>
      </pc:sldChg>
      <pc:sldChg chg="modSp new mod">
        <pc:chgData name="Bart Krekelberg" userId="bb46d5f1-534c-4b33-b349-6555459dee7c" providerId="ADAL" clId="{5C660A58-3A2C-4444-9D3F-D44EFD651C7A}" dt="2025-01-14T16:20:53.712" v="3158" actId="20577"/>
        <pc:sldMkLst>
          <pc:docMk/>
          <pc:sldMk cId="194099093" sldId="301"/>
        </pc:sldMkLst>
        <pc:spChg chg="mod">
          <ac:chgData name="Bart Krekelberg" userId="bb46d5f1-534c-4b33-b349-6555459dee7c" providerId="ADAL" clId="{5C660A58-3A2C-4444-9D3F-D44EFD651C7A}" dt="2025-01-14T12:37:28.864" v="1415" actId="6549"/>
          <ac:spMkLst>
            <pc:docMk/>
            <pc:sldMk cId="194099093" sldId="301"/>
            <ac:spMk id="2" creationId="{EE6DA51A-5DAA-9F07-60A1-9C494EA3FEF3}"/>
          </ac:spMkLst>
        </pc:spChg>
        <pc:spChg chg="mod">
          <ac:chgData name="Bart Krekelberg" userId="bb46d5f1-534c-4b33-b349-6555459dee7c" providerId="ADAL" clId="{5C660A58-3A2C-4444-9D3F-D44EFD651C7A}" dt="2025-01-14T16:20:53.712" v="3158" actId="20577"/>
          <ac:spMkLst>
            <pc:docMk/>
            <pc:sldMk cId="194099093" sldId="301"/>
            <ac:spMk id="3" creationId="{4BD82153-5362-2DBE-13EA-D0E5255963D5}"/>
          </ac:spMkLst>
        </pc:spChg>
      </pc:sldChg>
      <pc:sldChg chg="addSp delSp modSp new mod modClrScheme chgLayout">
        <pc:chgData name="Bart Krekelberg" userId="bb46d5f1-534c-4b33-b349-6555459dee7c" providerId="ADAL" clId="{5C660A58-3A2C-4444-9D3F-D44EFD651C7A}" dt="2025-01-14T13:11:20.753" v="2159" actId="5793"/>
        <pc:sldMkLst>
          <pc:docMk/>
          <pc:sldMk cId="1730415563" sldId="302"/>
        </pc:sldMkLst>
        <pc:spChg chg="add mod ord">
          <ac:chgData name="Bart Krekelberg" userId="bb46d5f1-534c-4b33-b349-6555459dee7c" providerId="ADAL" clId="{5C660A58-3A2C-4444-9D3F-D44EFD651C7A}" dt="2025-01-14T12:55:02.159" v="1687" actId="20577"/>
          <ac:spMkLst>
            <pc:docMk/>
            <pc:sldMk cId="1730415563" sldId="302"/>
            <ac:spMk id="4" creationId="{90B707FA-2898-C23E-8D34-8B78CAB9BDE8}"/>
          </ac:spMkLst>
        </pc:spChg>
        <pc:spChg chg="add mod ord">
          <ac:chgData name="Bart Krekelberg" userId="bb46d5f1-534c-4b33-b349-6555459dee7c" providerId="ADAL" clId="{5C660A58-3A2C-4444-9D3F-D44EFD651C7A}" dt="2025-01-14T13:11:20.753" v="2159" actId="5793"/>
          <ac:spMkLst>
            <pc:docMk/>
            <pc:sldMk cId="1730415563" sldId="302"/>
            <ac:spMk id="5" creationId="{174A5ADD-C71F-77A9-15B1-A72D5305338A}"/>
          </ac:spMkLst>
        </pc:spChg>
      </pc:sldChg>
      <pc:sldChg chg="modSp new mod">
        <pc:chgData name="Bart Krekelberg" userId="bb46d5f1-534c-4b33-b349-6555459dee7c" providerId="ADAL" clId="{5C660A58-3A2C-4444-9D3F-D44EFD651C7A}" dt="2025-01-14T13:27:10.504" v="2707" actId="20577"/>
        <pc:sldMkLst>
          <pc:docMk/>
          <pc:sldMk cId="2882472711" sldId="303"/>
        </pc:sldMkLst>
        <pc:spChg chg="mod">
          <ac:chgData name="Bart Krekelberg" userId="bb46d5f1-534c-4b33-b349-6555459dee7c" providerId="ADAL" clId="{5C660A58-3A2C-4444-9D3F-D44EFD651C7A}" dt="2025-01-14T13:11:34.592" v="2181" actId="20577"/>
          <ac:spMkLst>
            <pc:docMk/>
            <pc:sldMk cId="2882472711" sldId="303"/>
            <ac:spMk id="2" creationId="{16165C59-C969-2E54-A659-D72F18362264}"/>
          </ac:spMkLst>
        </pc:spChg>
        <pc:spChg chg="mod">
          <ac:chgData name="Bart Krekelberg" userId="bb46d5f1-534c-4b33-b349-6555459dee7c" providerId="ADAL" clId="{5C660A58-3A2C-4444-9D3F-D44EFD651C7A}" dt="2025-01-14T13:27:10.504" v="2707" actId="20577"/>
          <ac:spMkLst>
            <pc:docMk/>
            <pc:sldMk cId="2882472711" sldId="303"/>
            <ac:spMk id="3" creationId="{685350E2-8C47-F706-B0AD-D6AB048645FB}"/>
          </ac:spMkLst>
        </pc:spChg>
      </pc:sldChg>
      <pc:sldChg chg="modSp new mod">
        <pc:chgData name="Bart Krekelberg" userId="bb46d5f1-534c-4b33-b349-6555459dee7c" providerId="ADAL" clId="{5C660A58-3A2C-4444-9D3F-D44EFD651C7A}" dt="2025-01-14T13:35:15.521" v="2973" actId="6549"/>
        <pc:sldMkLst>
          <pc:docMk/>
          <pc:sldMk cId="1646462264" sldId="304"/>
        </pc:sldMkLst>
        <pc:spChg chg="mod">
          <ac:chgData name="Bart Krekelberg" userId="bb46d5f1-534c-4b33-b349-6555459dee7c" providerId="ADAL" clId="{5C660A58-3A2C-4444-9D3F-D44EFD651C7A}" dt="2025-01-14T13:31:41.208" v="2725" actId="20577"/>
          <ac:spMkLst>
            <pc:docMk/>
            <pc:sldMk cId="1646462264" sldId="304"/>
            <ac:spMk id="2" creationId="{8A56CFC9-CFC6-C718-0398-A53E71510EE4}"/>
          </ac:spMkLst>
        </pc:spChg>
        <pc:spChg chg="mod">
          <ac:chgData name="Bart Krekelberg" userId="bb46d5f1-534c-4b33-b349-6555459dee7c" providerId="ADAL" clId="{5C660A58-3A2C-4444-9D3F-D44EFD651C7A}" dt="2025-01-14T13:35:15.521" v="2973" actId="6549"/>
          <ac:spMkLst>
            <pc:docMk/>
            <pc:sldMk cId="1646462264" sldId="304"/>
            <ac:spMk id="3" creationId="{346EA30F-5C07-B80B-715C-951541F0F8C9}"/>
          </ac:spMkLst>
        </pc:spChg>
      </pc:sldChg>
      <pc:sldChg chg="modSp new mod">
        <pc:chgData name="Bart Krekelberg" userId="bb46d5f1-534c-4b33-b349-6555459dee7c" providerId="ADAL" clId="{5C660A58-3A2C-4444-9D3F-D44EFD651C7A}" dt="2025-01-14T16:20:00.379" v="3136" actId="20577"/>
        <pc:sldMkLst>
          <pc:docMk/>
          <pc:sldMk cId="3084610916" sldId="305"/>
        </pc:sldMkLst>
        <pc:spChg chg="mod">
          <ac:chgData name="Bart Krekelberg" userId="bb46d5f1-534c-4b33-b349-6555459dee7c" providerId="ADAL" clId="{5C660A58-3A2C-4444-9D3F-D44EFD651C7A}" dt="2025-01-14T13:37:56.441" v="2993" actId="20577"/>
          <ac:spMkLst>
            <pc:docMk/>
            <pc:sldMk cId="3084610916" sldId="305"/>
            <ac:spMk id="2" creationId="{AA3B9C43-74F4-FC9C-6845-0CE6954569F8}"/>
          </ac:spMkLst>
        </pc:spChg>
        <pc:spChg chg="mod">
          <ac:chgData name="Bart Krekelberg" userId="bb46d5f1-534c-4b33-b349-6555459dee7c" providerId="ADAL" clId="{5C660A58-3A2C-4444-9D3F-D44EFD651C7A}" dt="2025-01-14T16:20:00.379" v="3136" actId="20577"/>
          <ac:spMkLst>
            <pc:docMk/>
            <pc:sldMk cId="3084610916" sldId="305"/>
            <ac:spMk id="3" creationId="{A7A290A7-F33C-F82C-3F60-8D77E32192C9}"/>
          </ac:spMkLst>
        </pc:spChg>
      </pc:sldChg>
      <pc:sldChg chg="addSp delSp modSp new mod modClrScheme delAnim modAnim chgLayout">
        <pc:chgData name="Bart Krekelberg" userId="bb46d5f1-534c-4b33-b349-6555459dee7c" providerId="ADAL" clId="{5C660A58-3A2C-4444-9D3F-D44EFD651C7A}" dt="2025-01-14T16:29:23.011" v="3239" actId="478"/>
        <pc:sldMkLst>
          <pc:docMk/>
          <pc:sldMk cId="620327801" sldId="306"/>
        </pc:sldMkLst>
        <pc:spChg chg="add mod ord">
          <ac:chgData name="Bart Krekelberg" userId="bb46d5f1-534c-4b33-b349-6555459dee7c" providerId="ADAL" clId="{5C660A58-3A2C-4444-9D3F-D44EFD651C7A}" dt="2025-01-14T16:23:49.360" v="3183" actId="20577"/>
          <ac:spMkLst>
            <pc:docMk/>
            <pc:sldMk cId="620327801" sldId="306"/>
            <ac:spMk id="4" creationId="{49165155-E97A-7C8D-EE56-6AE38F989901}"/>
          </ac:spMkLst>
        </pc:spChg>
        <pc:spChg chg="add mod ord">
          <ac:chgData name="Bart Krekelberg" userId="bb46d5f1-534c-4b33-b349-6555459dee7c" providerId="ADAL" clId="{5C660A58-3A2C-4444-9D3F-D44EFD651C7A}" dt="2025-01-14T16:26:38.322" v="3236"/>
          <ac:spMkLst>
            <pc:docMk/>
            <pc:sldMk cId="620327801" sldId="306"/>
            <ac:spMk id="5" creationId="{832941C1-72B7-AA54-5979-211E5B6F8E91}"/>
          </ac:spMkLst>
        </pc:spChg>
      </pc:sldChg>
      <pc:sldChg chg="modSp new mod">
        <pc:chgData name="Bart Krekelberg" userId="bb46d5f1-534c-4b33-b349-6555459dee7c" providerId="ADAL" clId="{5C660A58-3A2C-4444-9D3F-D44EFD651C7A}" dt="2025-01-14T18:14:12.167" v="3845" actId="20577"/>
        <pc:sldMkLst>
          <pc:docMk/>
          <pc:sldMk cId="4196430594" sldId="307"/>
        </pc:sldMkLst>
        <pc:spChg chg="mod">
          <ac:chgData name="Bart Krekelberg" userId="bb46d5f1-534c-4b33-b349-6555459dee7c" providerId="ADAL" clId="{5C660A58-3A2C-4444-9D3F-D44EFD651C7A}" dt="2025-01-14T16:36:04.639" v="3613" actId="20577"/>
          <ac:spMkLst>
            <pc:docMk/>
            <pc:sldMk cId="4196430594" sldId="307"/>
            <ac:spMk id="2" creationId="{F0D6E888-84DA-DC64-F135-FEB16A1FACB2}"/>
          </ac:spMkLst>
        </pc:spChg>
        <pc:spChg chg="mod">
          <ac:chgData name="Bart Krekelberg" userId="bb46d5f1-534c-4b33-b349-6555459dee7c" providerId="ADAL" clId="{5C660A58-3A2C-4444-9D3F-D44EFD651C7A}" dt="2025-01-14T18:14:12.167" v="3845" actId="20577"/>
          <ac:spMkLst>
            <pc:docMk/>
            <pc:sldMk cId="4196430594" sldId="307"/>
            <ac:spMk id="3" creationId="{A73B2F75-C59B-9F8D-571B-99E562720218}"/>
          </ac:spMkLst>
        </pc:spChg>
      </pc:sldChg>
    </pc:docChg>
  </pc:docChgLst>
  <pc:docChgLst>
    <pc:chgData name="Bart Krekelberg" userId="bb46d5f1-534c-4b33-b349-6555459dee7c" providerId="ADAL" clId="{A36B5B01-6E31-4C08-B61C-65D08DFB6657}"/>
    <pc:docChg chg="undo custSel addSld delSld modSld sldOrd modSection">
      <pc:chgData name="Bart Krekelberg" userId="bb46d5f1-534c-4b33-b349-6555459dee7c" providerId="ADAL" clId="{A36B5B01-6E31-4C08-B61C-65D08DFB6657}" dt="2025-01-22T14:55:40.222" v="3563" actId="478"/>
      <pc:docMkLst>
        <pc:docMk/>
      </pc:docMkLst>
      <pc:sldChg chg="modSp mod">
        <pc:chgData name="Bart Krekelberg" userId="bb46d5f1-534c-4b33-b349-6555459dee7c" providerId="ADAL" clId="{A36B5B01-6E31-4C08-B61C-65D08DFB6657}" dt="2025-01-20T15:49:15.708" v="2298" actId="20577"/>
        <pc:sldMkLst>
          <pc:docMk/>
          <pc:sldMk cId="353630397" sldId="280"/>
        </pc:sldMkLst>
        <pc:spChg chg="mod">
          <ac:chgData name="Bart Krekelberg" userId="bb46d5f1-534c-4b33-b349-6555459dee7c" providerId="ADAL" clId="{A36B5B01-6E31-4C08-B61C-65D08DFB6657}" dt="2025-01-20T15:49:15.708" v="2298" actId="20577"/>
          <ac:spMkLst>
            <pc:docMk/>
            <pc:sldMk cId="353630397" sldId="280"/>
            <ac:spMk id="2" creationId="{376F2EF6-F92C-4845-85FE-2D6884276AE6}"/>
          </ac:spMkLst>
        </pc:spChg>
      </pc:sldChg>
      <pc:sldChg chg="modSp mod ord modAnim">
        <pc:chgData name="Bart Krekelberg" userId="bb46d5f1-534c-4b33-b349-6555459dee7c" providerId="ADAL" clId="{A36B5B01-6E31-4C08-B61C-65D08DFB6657}" dt="2025-01-20T15:52:47.447" v="2397" actId="20577"/>
        <pc:sldMkLst>
          <pc:docMk/>
          <pc:sldMk cId="396170612" sldId="282"/>
        </pc:sldMkLst>
        <pc:spChg chg="mod">
          <ac:chgData name="Bart Krekelberg" userId="bb46d5f1-534c-4b33-b349-6555459dee7c" providerId="ADAL" clId="{A36B5B01-6E31-4C08-B61C-65D08DFB6657}" dt="2025-01-20T15:52:47.447" v="2397" actId="20577"/>
          <ac:spMkLst>
            <pc:docMk/>
            <pc:sldMk cId="396170612" sldId="282"/>
            <ac:spMk id="3" creationId="{5A76C70D-642B-4268-8DFF-09BC8B1F4FDB}"/>
          </ac:spMkLst>
        </pc:spChg>
      </pc:sldChg>
      <pc:sldChg chg="ord">
        <pc:chgData name="Bart Krekelberg" userId="bb46d5f1-534c-4b33-b349-6555459dee7c" providerId="ADAL" clId="{A36B5B01-6E31-4C08-B61C-65D08DFB6657}" dt="2025-01-20T15:51:23.959" v="2301"/>
        <pc:sldMkLst>
          <pc:docMk/>
          <pc:sldMk cId="3358920904" sldId="284"/>
        </pc:sldMkLst>
      </pc:sldChg>
      <pc:sldChg chg="del">
        <pc:chgData name="Bart Krekelberg" userId="bb46d5f1-534c-4b33-b349-6555459dee7c" providerId="ADAL" clId="{A36B5B01-6E31-4C08-B61C-65D08DFB6657}" dt="2025-01-20T15:50:59.483" v="2299" actId="47"/>
        <pc:sldMkLst>
          <pc:docMk/>
          <pc:sldMk cId="3128082712" sldId="285"/>
        </pc:sldMkLst>
      </pc:sldChg>
      <pc:sldChg chg="modSp mod ord modAnim">
        <pc:chgData name="Bart Krekelberg" userId="bb46d5f1-534c-4b33-b349-6555459dee7c" providerId="ADAL" clId="{A36B5B01-6E31-4C08-B61C-65D08DFB6657}" dt="2025-01-22T11:18:05.507" v="2688"/>
        <pc:sldMkLst>
          <pc:docMk/>
          <pc:sldMk cId="3339364033" sldId="288"/>
        </pc:sldMkLst>
        <pc:spChg chg="mod">
          <ac:chgData name="Bart Krekelberg" userId="bb46d5f1-534c-4b33-b349-6555459dee7c" providerId="ADAL" clId="{A36B5B01-6E31-4C08-B61C-65D08DFB6657}" dt="2025-01-20T08:32:23.488" v="727" actId="6549"/>
          <ac:spMkLst>
            <pc:docMk/>
            <pc:sldMk cId="3339364033" sldId="288"/>
            <ac:spMk id="3" creationId="{00000000-0000-0000-0000-000000000000}"/>
          </ac:spMkLst>
        </pc:spChg>
      </pc:sldChg>
      <pc:sldChg chg="modSp mod">
        <pc:chgData name="Bart Krekelberg" userId="bb46d5f1-534c-4b33-b349-6555459dee7c" providerId="ADAL" clId="{A36B5B01-6E31-4C08-B61C-65D08DFB6657}" dt="2025-01-20T08:25:47.847" v="595" actId="1035"/>
        <pc:sldMkLst>
          <pc:docMk/>
          <pc:sldMk cId="719370954" sldId="289"/>
        </pc:sldMkLst>
        <pc:picChg chg="mod">
          <ac:chgData name="Bart Krekelberg" userId="bb46d5f1-534c-4b33-b349-6555459dee7c" providerId="ADAL" clId="{A36B5B01-6E31-4C08-B61C-65D08DFB6657}" dt="2025-01-20T08:25:47.847" v="595" actId="1035"/>
          <ac:picMkLst>
            <pc:docMk/>
            <pc:sldMk cId="719370954" sldId="289"/>
            <ac:picMk id="9" creationId="{00000000-0000-0000-0000-000000000000}"/>
          </ac:picMkLst>
        </pc:picChg>
      </pc:sldChg>
      <pc:sldChg chg="modSp mod ord modAnim">
        <pc:chgData name="Bart Krekelberg" userId="bb46d5f1-534c-4b33-b349-6555459dee7c" providerId="ADAL" clId="{A36B5B01-6E31-4C08-B61C-65D08DFB6657}" dt="2025-01-20T15:54:07.166" v="2430" actId="20577"/>
        <pc:sldMkLst>
          <pc:docMk/>
          <pc:sldMk cId="3680341884" sldId="290"/>
        </pc:sldMkLst>
        <pc:spChg chg="mod">
          <ac:chgData name="Bart Krekelberg" userId="bb46d5f1-534c-4b33-b349-6555459dee7c" providerId="ADAL" clId="{A36B5B01-6E31-4C08-B61C-65D08DFB6657}" dt="2025-01-20T15:54:07.166" v="2430" actId="20577"/>
          <ac:spMkLst>
            <pc:docMk/>
            <pc:sldMk cId="3680341884" sldId="290"/>
            <ac:spMk id="3" creationId="{D7AD99C8-9DDC-6927-6202-1F1326D32125}"/>
          </ac:spMkLst>
        </pc:spChg>
      </pc:sldChg>
      <pc:sldChg chg="modSp ord">
        <pc:chgData name="Bart Krekelberg" userId="bb46d5f1-534c-4b33-b349-6555459dee7c" providerId="ADAL" clId="{A36B5B01-6E31-4C08-B61C-65D08DFB6657}" dt="2025-01-20T15:51:23.959" v="2301"/>
        <pc:sldMkLst>
          <pc:docMk/>
          <pc:sldMk cId="2649601486" sldId="291"/>
        </pc:sldMkLst>
        <pc:spChg chg="mod">
          <ac:chgData name="Bart Krekelberg" userId="bb46d5f1-534c-4b33-b349-6555459dee7c" providerId="ADAL" clId="{A36B5B01-6E31-4C08-B61C-65D08DFB6657}" dt="2025-01-20T08:33:54.519" v="736" actId="20577"/>
          <ac:spMkLst>
            <pc:docMk/>
            <pc:sldMk cId="2649601486" sldId="291"/>
            <ac:spMk id="7" creationId="{EAAFD882-AF19-91AB-752D-A6A15A22E38B}"/>
          </ac:spMkLst>
        </pc:spChg>
      </pc:sldChg>
      <pc:sldChg chg="ord">
        <pc:chgData name="Bart Krekelberg" userId="bb46d5f1-534c-4b33-b349-6555459dee7c" providerId="ADAL" clId="{A36B5B01-6E31-4C08-B61C-65D08DFB6657}" dt="2025-01-20T15:51:23.959" v="2301"/>
        <pc:sldMkLst>
          <pc:docMk/>
          <pc:sldMk cId="3709193391" sldId="294"/>
        </pc:sldMkLst>
      </pc:sldChg>
      <pc:sldChg chg="modAnim">
        <pc:chgData name="Bart Krekelberg" userId="bb46d5f1-534c-4b33-b349-6555459dee7c" providerId="ADAL" clId="{A36B5B01-6E31-4C08-B61C-65D08DFB6657}" dt="2025-01-22T12:18:13.603" v="3315"/>
        <pc:sldMkLst>
          <pc:docMk/>
          <pc:sldMk cId="2232404808" sldId="297"/>
        </pc:sldMkLst>
      </pc:sldChg>
      <pc:sldChg chg="addSp modSp mod modAnim">
        <pc:chgData name="Bart Krekelberg" userId="bb46d5f1-534c-4b33-b349-6555459dee7c" providerId="ADAL" clId="{A36B5B01-6E31-4C08-B61C-65D08DFB6657}" dt="2025-01-22T12:19:15.421" v="3318"/>
        <pc:sldMkLst>
          <pc:docMk/>
          <pc:sldMk cId="2306819246" sldId="298"/>
        </pc:sldMkLst>
        <pc:spChg chg="mod">
          <ac:chgData name="Bart Krekelberg" userId="bb46d5f1-534c-4b33-b349-6555459dee7c" providerId="ADAL" clId="{A36B5B01-6E31-4C08-B61C-65D08DFB6657}" dt="2025-01-20T15:17:25.722" v="1340" actId="20577"/>
          <ac:spMkLst>
            <pc:docMk/>
            <pc:sldMk cId="2306819246" sldId="298"/>
            <ac:spMk id="2" creationId="{18AEF4BF-4E49-AF63-F7B8-F1C1603A8ED2}"/>
          </ac:spMkLst>
        </pc:spChg>
        <pc:spChg chg="mod">
          <ac:chgData name="Bart Krekelberg" userId="bb46d5f1-534c-4b33-b349-6555459dee7c" providerId="ADAL" clId="{A36B5B01-6E31-4C08-B61C-65D08DFB6657}" dt="2025-01-20T15:14:56.027" v="1218" actId="20577"/>
          <ac:spMkLst>
            <pc:docMk/>
            <pc:sldMk cId="2306819246" sldId="298"/>
            <ac:spMk id="3" creationId="{7071583C-8F2D-620F-2849-8F4F2632CC99}"/>
          </ac:spMkLst>
        </pc:spChg>
        <pc:spChg chg="add mod">
          <ac:chgData name="Bart Krekelberg" userId="bb46d5f1-534c-4b33-b349-6555459dee7c" providerId="ADAL" clId="{A36B5B01-6E31-4C08-B61C-65D08DFB6657}" dt="2025-01-20T14:57:40.660" v="1126" actId="208"/>
          <ac:spMkLst>
            <pc:docMk/>
            <pc:sldMk cId="2306819246" sldId="298"/>
            <ac:spMk id="4" creationId="{4DDA0ACD-97DF-7994-C61A-9C6308E06EB0}"/>
          </ac:spMkLst>
        </pc:spChg>
      </pc:sldChg>
      <pc:sldChg chg="modSp mod modAnim">
        <pc:chgData name="Bart Krekelberg" userId="bb46d5f1-534c-4b33-b349-6555459dee7c" providerId="ADAL" clId="{A36B5B01-6E31-4C08-B61C-65D08DFB6657}" dt="2025-01-22T11:19:19.393" v="2689"/>
        <pc:sldMkLst>
          <pc:docMk/>
          <pc:sldMk cId="1565972690" sldId="300"/>
        </pc:sldMkLst>
        <pc:spChg chg="mod">
          <ac:chgData name="Bart Krekelberg" userId="bb46d5f1-534c-4b33-b349-6555459dee7c" providerId="ADAL" clId="{A36B5B01-6E31-4C08-B61C-65D08DFB6657}" dt="2025-01-20T14:41:09.616" v="739" actId="20577"/>
          <ac:spMkLst>
            <pc:docMk/>
            <pc:sldMk cId="1565972690" sldId="300"/>
            <ac:spMk id="3" creationId="{92847664-174E-8704-5843-A951995C5114}"/>
          </ac:spMkLst>
        </pc:spChg>
      </pc:sldChg>
      <pc:sldChg chg="modAnim">
        <pc:chgData name="Bart Krekelberg" userId="bb46d5f1-534c-4b33-b349-6555459dee7c" providerId="ADAL" clId="{A36B5B01-6E31-4C08-B61C-65D08DFB6657}" dt="2025-01-22T11:19:38.398" v="2690"/>
        <pc:sldMkLst>
          <pc:docMk/>
          <pc:sldMk cId="194099093" sldId="301"/>
        </pc:sldMkLst>
      </pc:sldChg>
      <pc:sldChg chg="modAnim">
        <pc:chgData name="Bart Krekelberg" userId="bb46d5f1-534c-4b33-b349-6555459dee7c" providerId="ADAL" clId="{A36B5B01-6E31-4C08-B61C-65D08DFB6657}" dt="2025-01-22T11:20:18.215" v="2691"/>
        <pc:sldMkLst>
          <pc:docMk/>
          <pc:sldMk cId="1730415563" sldId="302"/>
        </pc:sldMkLst>
      </pc:sldChg>
      <pc:sldChg chg="addSp modSp mod modAnim">
        <pc:chgData name="Bart Krekelberg" userId="bb46d5f1-534c-4b33-b349-6555459dee7c" providerId="ADAL" clId="{A36B5B01-6E31-4C08-B61C-65D08DFB6657}" dt="2025-01-22T11:33:22.141" v="2730" actId="20577"/>
        <pc:sldMkLst>
          <pc:docMk/>
          <pc:sldMk cId="2882472711" sldId="303"/>
        </pc:sldMkLst>
        <pc:spChg chg="add mod">
          <ac:chgData name="Bart Krekelberg" userId="bb46d5f1-534c-4b33-b349-6555459dee7c" providerId="ADAL" clId="{A36B5B01-6E31-4C08-B61C-65D08DFB6657}" dt="2025-01-22T11:33:22.141" v="2730" actId="20577"/>
          <ac:spMkLst>
            <pc:docMk/>
            <pc:sldMk cId="2882472711" sldId="303"/>
            <ac:spMk id="4" creationId="{2EDE77AF-C62A-C55E-3170-1C1DF6DE2AE9}"/>
          </ac:spMkLst>
        </pc:spChg>
      </pc:sldChg>
      <pc:sldChg chg="ord modAnim">
        <pc:chgData name="Bart Krekelberg" userId="bb46d5f1-534c-4b33-b349-6555459dee7c" providerId="ADAL" clId="{A36B5B01-6E31-4C08-B61C-65D08DFB6657}" dt="2025-01-22T11:38:19.722" v="2732"/>
        <pc:sldMkLst>
          <pc:docMk/>
          <pc:sldMk cId="1646462264" sldId="304"/>
        </pc:sldMkLst>
      </pc:sldChg>
      <pc:sldChg chg="modSp mod ord modAnim">
        <pc:chgData name="Bart Krekelberg" userId="bb46d5f1-534c-4b33-b349-6555459dee7c" providerId="ADAL" clId="{A36B5B01-6E31-4C08-B61C-65D08DFB6657}" dt="2025-01-22T11:49:57.933" v="2750" actId="6549"/>
        <pc:sldMkLst>
          <pc:docMk/>
          <pc:sldMk cId="3084610916" sldId="305"/>
        </pc:sldMkLst>
        <pc:spChg chg="mod">
          <ac:chgData name="Bart Krekelberg" userId="bb46d5f1-534c-4b33-b349-6555459dee7c" providerId="ADAL" clId="{A36B5B01-6E31-4C08-B61C-65D08DFB6657}" dt="2025-01-22T11:49:57.933" v="2750" actId="6549"/>
          <ac:spMkLst>
            <pc:docMk/>
            <pc:sldMk cId="3084610916" sldId="305"/>
            <ac:spMk id="3" creationId="{A7A290A7-F33C-F82C-3F60-8D77E32192C9}"/>
          </ac:spMkLst>
        </pc:spChg>
      </pc:sldChg>
      <pc:sldChg chg="modSp mod modAnim">
        <pc:chgData name="Bart Krekelberg" userId="bb46d5f1-534c-4b33-b349-6555459dee7c" providerId="ADAL" clId="{A36B5B01-6E31-4C08-B61C-65D08DFB6657}" dt="2025-01-22T12:23:44.934" v="3560"/>
        <pc:sldMkLst>
          <pc:docMk/>
          <pc:sldMk cId="4196430594" sldId="307"/>
        </pc:sldMkLst>
        <pc:spChg chg="mod">
          <ac:chgData name="Bart Krekelberg" userId="bb46d5f1-534c-4b33-b349-6555459dee7c" providerId="ADAL" clId="{A36B5B01-6E31-4C08-B61C-65D08DFB6657}" dt="2025-01-22T12:23:40.044" v="3559" actId="20577"/>
          <ac:spMkLst>
            <pc:docMk/>
            <pc:sldMk cId="4196430594" sldId="307"/>
            <ac:spMk id="3" creationId="{A73B2F75-C59B-9F8D-571B-99E562720218}"/>
          </ac:spMkLst>
        </pc:spChg>
      </pc:sldChg>
      <pc:sldChg chg="addSp modSp new mod">
        <pc:chgData name="Bart Krekelberg" userId="bb46d5f1-534c-4b33-b349-6555459dee7c" providerId="ADAL" clId="{A36B5B01-6E31-4C08-B61C-65D08DFB6657}" dt="2025-01-20T08:28:31.089" v="642" actId="164"/>
        <pc:sldMkLst>
          <pc:docMk/>
          <pc:sldMk cId="1392803097" sldId="308"/>
        </pc:sldMkLst>
        <pc:spChg chg="mod">
          <ac:chgData name="Bart Krekelberg" userId="bb46d5f1-534c-4b33-b349-6555459dee7c" providerId="ADAL" clId="{A36B5B01-6E31-4C08-B61C-65D08DFB6657}" dt="2025-01-15T14:25:54.161" v="146" actId="20577"/>
          <ac:spMkLst>
            <pc:docMk/>
            <pc:sldMk cId="1392803097" sldId="308"/>
            <ac:spMk id="2" creationId="{CA930A28-F7B8-C28D-30EB-9792F144B859}"/>
          </ac:spMkLst>
        </pc:spChg>
        <pc:spChg chg="add mod">
          <ac:chgData name="Bart Krekelberg" userId="bb46d5f1-534c-4b33-b349-6555459dee7c" providerId="ADAL" clId="{A36B5B01-6E31-4C08-B61C-65D08DFB6657}" dt="2025-01-15T14:20:43.401" v="66" actId="20577"/>
          <ac:spMkLst>
            <pc:docMk/>
            <pc:sldMk cId="1392803097" sldId="308"/>
            <ac:spMk id="3" creationId="{E80380FC-F500-2C08-4EA8-8A2B2A05881F}"/>
          </ac:spMkLst>
        </pc:spChg>
        <pc:spChg chg="add mod">
          <ac:chgData name="Bart Krekelberg" userId="bb46d5f1-534c-4b33-b349-6555459dee7c" providerId="ADAL" clId="{A36B5B01-6E31-4C08-B61C-65D08DFB6657}" dt="2025-01-15T14:20:41.442" v="64" actId="20577"/>
          <ac:spMkLst>
            <pc:docMk/>
            <pc:sldMk cId="1392803097" sldId="308"/>
            <ac:spMk id="4" creationId="{FC74F347-2978-80DF-A053-0007600418CD}"/>
          </ac:spMkLst>
        </pc:spChg>
        <pc:spChg chg="add mod">
          <ac:chgData name="Bart Krekelberg" userId="bb46d5f1-534c-4b33-b349-6555459dee7c" providerId="ADAL" clId="{A36B5B01-6E31-4C08-B61C-65D08DFB6657}" dt="2025-01-15T14:20:39.281" v="62" actId="20577"/>
          <ac:spMkLst>
            <pc:docMk/>
            <pc:sldMk cId="1392803097" sldId="308"/>
            <ac:spMk id="5" creationId="{8D154EF3-29EC-40F0-C129-C7822427C3EB}"/>
          </ac:spMkLst>
        </pc:spChg>
        <pc:spChg chg="add">
          <ac:chgData name="Bart Krekelberg" userId="bb46d5f1-534c-4b33-b349-6555459dee7c" providerId="ADAL" clId="{A36B5B01-6E31-4C08-B61C-65D08DFB6657}" dt="2025-01-15T14:20:48.352" v="67" actId="11529"/>
          <ac:spMkLst>
            <pc:docMk/>
            <pc:sldMk cId="1392803097" sldId="308"/>
            <ac:spMk id="6" creationId="{73290760-80F0-6284-132E-ADC5D2CA5FCE}"/>
          </ac:spMkLst>
        </pc:spChg>
        <pc:spChg chg="add mod">
          <ac:chgData name="Bart Krekelberg" userId="bb46d5f1-534c-4b33-b349-6555459dee7c" providerId="ADAL" clId="{A36B5B01-6E31-4C08-B61C-65D08DFB6657}" dt="2025-01-15T14:20:51.076" v="69" actId="1038"/>
          <ac:spMkLst>
            <pc:docMk/>
            <pc:sldMk cId="1392803097" sldId="308"/>
            <ac:spMk id="7" creationId="{C67E580A-BCE7-A3D0-4D17-4B5C65624AF2}"/>
          </ac:spMkLst>
        </pc:spChg>
        <pc:spChg chg="add mod">
          <ac:chgData name="Bart Krekelberg" userId="bb46d5f1-534c-4b33-b349-6555459dee7c" providerId="ADAL" clId="{A36B5B01-6E31-4C08-B61C-65D08DFB6657}" dt="2025-01-15T14:23:32.506" v="120" actId="207"/>
          <ac:spMkLst>
            <pc:docMk/>
            <pc:sldMk cId="1392803097" sldId="308"/>
            <ac:spMk id="8" creationId="{BA92AF65-6812-CAD0-365B-54AA78ACBCC5}"/>
          </ac:spMkLst>
        </pc:spChg>
        <pc:spChg chg="add mod">
          <ac:chgData name="Bart Krekelberg" userId="bb46d5f1-534c-4b33-b349-6555459dee7c" providerId="ADAL" clId="{A36B5B01-6E31-4C08-B61C-65D08DFB6657}" dt="2025-01-15T14:20:59.906" v="88" actId="14100"/>
          <ac:spMkLst>
            <pc:docMk/>
            <pc:sldMk cId="1392803097" sldId="308"/>
            <ac:spMk id="9" creationId="{AF6680C5-16DB-C6B8-59EE-FCE78EAF5459}"/>
          </ac:spMkLst>
        </pc:spChg>
        <pc:spChg chg="add mod">
          <ac:chgData name="Bart Krekelberg" userId="bb46d5f1-534c-4b33-b349-6555459dee7c" providerId="ADAL" clId="{A36B5B01-6E31-4C08-B61C-65D08DFB6657}" dt="2025-01-15T14:21:01.858" v="89" actId="571"/>
          <ac:spMkLst>
            <pc:docMk/>
            <pc:sldMk cId="1392803097" sldId="308"/>
            <ac:spMk id="10" creationId="{A9BA531E-F685-85C2-9A89-9BD28CFB3876}"/>
          </ac:spMkLst>
        </pc:spChg>
        <pc:spChg chg="add mod">
          <ac:chgData name="Bart Krekelberg" userId="bb46d5f1-534c-4b33-b349-6555459dee7c" providerId="ADAL" clId="{A36B5B01-6E31-4C08-B61C-65D08DFB6657}" dt="2025-01-15T14:21:58.671" v="104" actId="1076"/>
          <ac:spMkLst>
            <pc:docMk/>
            <pc:sldMk cId="1392803097" sldId="308"/>
            <ac:spMk id="11" creationId="{ACFCD9B3-68B2-BE94-8B5F-FA7FAFCF55A7}"/>
          </ac:spMkLst>
        </pc:spChg>
        <pc:spChg chg="add mod">
          <ac:chgData name="Bart Krekelberg" userId="bb46d5f1-534c-4b33-b349-6555459dee7c" providerId="ADAL" clId="{A36B5B01-6E31-4C08-B61C-65D08DFB6657}" dt="2025-01-15T14:21:15.058" v="96" actId="1076"/>
          <ac:spMkLst>
            <pc:docMk/>
            <pc:sldMk cId="1392803097" sldId="308"/>
            <ac:spMk id="12" creationId="{B349C553-A76E-BD71-ABFF-14EE1AEB31DC}"/>
          </ac:spMkLst>
        </pc:spChg>
        <pc:spChg chg="add mod">
          <ac:chgData name="Bart Krekelberg" userId="bb46d5f1-534c-4b33-b349-6555459dee7c" providerId="ADAL" clId="{A36B5B01-6E31-4C08-B61C-65D08DFB6657}" dt="2025-01-15T14:22:00.626" v="106" actId="1076"/>
          <ac:spMkLst>
            <pc:docMk/>
            <pc:sldMk cId="1392803097" sldId="308"/>
            <ac:spMk id="13" creationId="{15DA5E7B-4421-C1F7-45EC-E5A1A76CB5A5}"/>
          </ac:spMkLst>
        </pc:spChg>
        <pc:spChg chg="add mod">
          <ac:chgData name="Bart Krekelberg" userId="bb46d5f1-534c-4b33-b349-6555459dee7c" providerId="ADAL" clId="{A36B5B01-6E31-4C08-B61C-65D08DFB6657}" dt="2025-01-15T14:21:59.649" v="105" actId="1076"/>
          <ac:spMkLst>
            <pc:docMk/>
            <pc:sldMk cId="1392803097" sldId="308"/>
            <ac:spMk id="14" creationId="{D13443BA-6F40-7DAA-854C-6D74DF7D2418}"/>
          </ac:spMkLst>
        </pc:spChg>
        <pc:spChg chg="add mod">
          <ac:chgData name="Bart Krekelberg" userId="bb46d5f1-534c-4b33-b349-6555459dee7c" providerId="ADAL" clId="{A36B5B01-6E31-4C08-B61C-65D08DFB6657}" dt="2025-01-15T14:23:27.859" v="119" actId="207"/>
          <ac:spMkLst>
            <pc:docMk/>
            <pc:sldMk cId="1392803097" sldId="308"/>
            <ac:spMk id="15" creationId="{9E5E19E1-CEBD-A924-D028-BCF9BBBFA45B}"/>
          </ac:spMkLst>
        </pc:spChg>
        <pc:spChg chg="add mod">
          <ac:chgData name="Bart Krekelberg" userId="bb46d5f1-534c-4b33-b349-6555459dee7c" providerId="ADAL" clId="{A36B5B01-6E31-4C08-B61C-65D08DFB6657}" dt="2025-01-15T14:21:09.082" v="95" actId="688"/>
          <ac:spMkLst>
            <pc:docMk/>
            <pc:sldMk cId="1392803097" sldId="308"/>
            <ac:spMk id="16" creationId="{AB5EE97F-6B8B-C24C-BB8F-80156AAEE4A0}"/>
          </ac:spMkLst>
        </pc:spChg>
        <pc:spChg chg="add mod">
          <ac:chgData name="Bart Krekelberg" userId="bb46d5f1-534c-4b33-b349-6555459dee7c" providerId="ADAL" clId="{A36B5B01-6E31-4C08-B61C-65D08DFB6657}" dt="2025-01-20T08:28:31.089" v="642" actId="164"/>
          <ac:spMkLst>
            <pc:docMk/>
            <pc:sldMk cId="1392803097" sldId="308"/>
            <ac:spMk id="17" creationId="{3FDACFCE-63AA-2913-09FF-21920BA666C9}"/>
          </ac:spMkLst>
        </pc:spChg>
        <pc:spChg chg="add mod">
          <ac:chgData name="Bart Krekelberg" userId="bb46d5f1-534c-4b33-b349-6555459dee7c" providerId="ADAL" clId="{A36B5B01-6E31-4C08-B61C-65D08DFB6657}" dt="2025-01-15T14:22:03.147" v="108" actId="1076"/>
          <ac:spMkLst>
            <pc:docMk/>
            <pc:sldMk cId="1392803097" sldId="308"/>
            <ac:spMk id="18" creationId="{545036BF-0700-F6E3-8914-60B11E0251B2}"/>
          </ac:spMkLst>
        </pc:spChg>
        <pc:spChg chg="add mod">
          <ac:chgData name="Bart Krekelberg" userId="bb46d5f1-534c-4b33-b349-6555459dee7c" providerId="ADAL" clId="{A36B5B01-6E31-4C08-B61C-65D08DFB6657}" dt="2025-01-15T14:23:24.943" v="118" actId="207"/>
          <ac:spMkLst>
            <pc:docMk/>
            <pc:sldMk cId="1392803097" sldId="308"/>
            <ac:spMk id="19" creationId="{ECEA4B3D-8BAC-FD41-C82E-5A806E7AC39A}"/>
          </ac:spMkLst>
        </pc:spChg>
        <pc:spChg chg="add mod">
          <ac:chgData name="Bart Krekelberg" userId="bb46d5f1-534c-4b33-b349-6555459dee7c" providerId="ADAL" clId="{A36B5B01-6E31-4C08-B61C-65D08DFB6657}" dt="2025-01-15T14:22:09.569" v="110" actId="1076"/>
          <ac:spMkLst>
            <pc:docMk/>
            <pc:sldMk cId="1392803097" sldId="308"/>
            <ac:spMk id="20" creationId="{384C2F4C-B305-827C-6774-954799622E89}"/>
          </ac:spMkLst>
        </pc:spChg>
        <pc:spChg chg="add mod">
          <ac:chgData name="Bart Krekelberg" userId="bb46d5f1-534c-4b33-b349-6555459dee7c" providerId="ADAL" clId="{A36B5B01-6E31-4C08-B61C-65D08DFB6657}" dt="2025-01-15T14:22:09.569" v="110" actId="1076"/>
          <ac:spMkLst>
            <pc:docMk/>
            <pc:sldMk cId="1392803097" sldId="308"/>
            <ac:spMk id="21" creationId="{693DA101-D568-BD12-1BAE-FDF7C774541E}"/>
          </ac:spMkLst>
        </pc:spChg>
        <pc:spChg chg="add mod">
          <ac:chgData name="Bart Krekelberg" userId="bb46d5f1-534c-4b33-b349-6555459dee7c" providerId="ADAL" clId="{A36B5B01-6E31-4C08-B61C-65D08DFB6657}" dt="2025-01-15T14:22:11.342" v="111" actId="1076"/>
          <ac:spMkLst>
            <pc:docMk/>
            <pc:sldMk cId="1392803097" sldId="308"/>
            <ac:spMk id="22" creationId="{169F03FA-35FD-86D4-5DD6-80EAFBC01619}"/>
          </ac:spMkLst>
        </pc:spChg>
        <pc:spChg chg="add mod">
          <ac:chgData name="Bart Krekelberg" userId="bb46d5f1-534c-4b33-b349-6555459dee7c" providerId="ADAL" clId="{A36B5B01-6E31-4C08-B61C-65D08DFB6657}" dt="2025-01-15T14:22:09.569" v="110" actId="1076"/>
          <ac:spMkLst>
            <pc:docMk/>
            <pc:sldMk cId="1392803097" sldId="308"/>
            <ac:spMk id="23" creationId="{306098A7-FDAB-C3FC-BF9B-C952AA9D98EB}"/>
          </ac:spMkLst>
        </pc:spChg>
        <pc:spChg chg="add mod">
          <ac:chgData name="Bart Krekelberg" userId="bb46d5f1-534c-4b33-b349-6555459dee7c" providerId="ADAL" clId="{A36B5B01-6E31-4C08-B61C-65D08DFB6657}" dt="2025-01-20T08:27:53.016" v="628" actId="14100"/>
          <ac:spMkLst>
            <pc:docMk/>
            <pc:sldMk cId="1392803097" sldId="308"/>
            <ac:spMk id="24" creationId="{084A7B02-4DDF-DE5A-BD30-2997DF4F9E64}"/>
          </ac:spMkLst>
        </pc:spChg>
        <pc:spChg chg="add mod">
          <ac:chgData name="Bart Krekelberg" userId="bb46d5f1-534c-4b33-b349-6555459dee7c" providerId="ADAL" clId="{A36B5B01-6E31-4C08-B61C-65D08DFB6657}" dt="2025-01-20T08:28:05.043" v="630" actId="552"/>
          <ac:spMkLst>
            <pc:docMk/>
            <pc:sldMk cId="1392803097" sldId="308"/>
            <ac:spMk id="25" creationId="{3C74EFDE-2E4B-C712-18F5-42900D4CB987}"/>
          </ac:spMkLst>
        </pc:spChg>
        <pc:spChg chg="add mod">
          <ac:chgData name="Bart Krekelberg" userId="bb46d5f1-534c-4b33-b349-6555459dee7c" providerId="ADAL" clId="{A36B5B01-6E31-4C08-B61C-65D08DFB6657}" dt="2025-01-20T08:28:05.043" v="630" actId="552"/>
          <ac:spMkLst>
            <pc:docMk/>
            <pc:sldMk cId="1392803097" sldId="308"/>
            <ac:spMk id="27" creationId="{CA8EC4C2-5F04-53E7-A572-3B320D75F49A}"/>
          </ac:spMkLst>
        </pc:spChg>
        <pc:spChg chg="add mod">
          <ac:chgData name="Bart Krekelberg" userId="bb46d5f1-534c-4b33-b349-6555459dee7c" providerId="ADAL" clId="{A36B5B01-6E31-4C08-B61C-65D08DFB6657}" dt="2025-01-20T08:28:31.089" v="642" actId="164"/>
          <ac:spMkLst>
            <pc:docMk/>
            <pc:sldMk cId="1392803097" sldId="308"/>
            <ac:spMk id="29" creationId="{447A1535-B590-FDE7-E583-9A171F95796A}"/>
          </ac:spMkLst>
        </pc:spChg>
        <pc:spChg chg="add mod">
          <ac:chgData name="Bart Krekelberg" userId="bb46d5f1-534c-4b33-b349-6555459dee7c" providerId="ADAL" clId="{A36B5B01-6E31-4C08-B61C-65D08DFB6657}" dt="2025-01-15T14:25:07.280" v="137" actId="14100"/>
          <ac:spMkLst>
            <pc:docMk/>
            <pc:sldMk cId="1392803097" sldId="308"/>
            <ac:spMk id="37" creationId="{2BF54D73-1DAB-25F2-79E7-0F26BA87A946}"/>
          </ac:spMkLst>
        </pc:spChg>
        <pc:grpChg chg="add mod">
          <ac:chgData name="Bart Krekelberg" userId="bb46d5f1-534c-4b33-b349-6555459dee7c" providerId="ADAL" clId="{A36B5B01-6E31-4C08-B61C-65D08DFB6657}" dt="2025-01-20T08:28:31.089" v="642" actId="164"/>
          <ac:grpSpMkLst>
            <pc:docMk/>
            <pc:sldMk cId="1392803097" sldId="308"/>
            <ac:grpSpMk id="31" creationId="{9E6E68E9-8931-D74C-F79C-18AB1687D517}"/>
          </ac:grpSpMkLst>
        </pc:grpChg>
        <pc:cxnChg chg="add">
          <ac:chgData name="Bart Krekelberg" userId="bb46d5f1-534c-4b33-b349-6555459dee7c" providerId="ADAL" clId="{A36B5B01-6E31-4C08-B61C-65D08DFB6657}" dt="2025-01-15T14:23:41.603" v="121" actId="11529"/>
          <ac:cxnSpMkLst>
            <pc:docMk/>
            <pc:sldMk cId="1392803097" sldId="308"/>
            <ac:cxnSpMk id="26" creationId="{C601A7F4-62E1-1F5F-8AFC-1F194662D123}"/>
          </ac:cxnSpMkLst>
        </pc:cxnChg>
        <pc:cxnChg chg="add">
          <ac:chgData name="Bart Krekelberg" userId="bb46d5f1-534c-4b33-b349-6555459dee7c" providerId="ADAL" clId="{A36B5B01-6E31-4C08-B61C-65D08DFB6657}" dt="2025-01-15T14:23:48.882" v="122" actId="11529"/>
          <ac:cxnSpMkLst>
            <pc:docMk/>
            <pc:sldMk cId="1392803097" sldId="308"/>
            <ac:cxnSpMk id="28" creationId="{52878598-8BA5-E994-EC89-D8B3D373606B}"/>
          </ac:cxnSpMkLst>
        </pc:cxnChg>
        <pc:cxnChg chg="add">
          <ac:chgData name="Bart Krekelberg" userId="bb46d5f1-534c-4b33-b349-6555459dee7c" providerId="ADAL" clId="{A36B5B01-6E31-4C08-B61C-65D08DFB6657}" dt="2025-01-15T14:23:54.342" v="123" actId="11529"/>
          <ac:cxnSpMkLst>
            <pc:docMk/>
            <pc:sldMk cId="1392803097" sldId="308"/>
            <ac:cxnSpMk id="30" creationId="{68F0DE9D-401E-FBD8-7678-13CC4EB66E72}"/>
          </ac:cxnSpMkLst>
        </pc:cxnChg>
        <pc:cxnChg chg="add">
          <ac:chgData name="Bart Krekelberg" userId="bb46d5f1-534c-4b33-b349-6555459dee7c" providerId="ADAL" clId="{A36B5B01-6E31-4C08-B61C-65D08DFB6657}" dt="2025-01-15T14:24:00.601" v="124" actId="11529"/>
          <ac:cxnSpMkLst>
            <pc:docMk/>
            <pc:sldMk cId="1392803097" sldId="308"/>
            <ac:cxnSpMk id="32" creationId="{642C7074-8791-329F-F9E4-003D68BD58CC}"/>
          </ac:cxnSpMkLst>
        </pc:cxnChg>
        <pc:cxnChg chg="add">
          <ac:chgData name="Bart Krekelberg" userId="bb46d5f1-534c-4b33-b349-6555459dee7c" providerId="ADAL" clId="{A36B5B01-6E31-4C08-B61C-65D08DFB6657}" dt="2025-01-15T14:24:22.223" v="125" actId="11529"/>
          <ac:cxnSpMkLst>
            <pc:docMk/>
            <pc:sldMk cId="1392803097" sldId="308"/>
            <ac:cxnSpMk id="34" creationId="{826BDAC9-BBD6-ED83-1731-58E23447154D}"/>
          </ac:cxnSpMkLst>
        </pc:cxnChg>
        <pc:cxnChg chg="add">
          <ac:chgData name="Bart Krekelberg" userId="bb46d5f1-534c-4b33-b349-6555459dee7c" providerId="ADAL" clId="{A36B5B01-6E31-4C08-B61C-65D08DFB6657}" dt="2025-01-15T14:24:32.213" v="126" actId="11529"/>
          <ac:cxnSpMkLst>
            <pc:docMk/>
            <pc:sldMk cId="1392803097" sldId="308"/>
            <ac:cxnSpMk id="36" creationId="{027E2662-7D96-7ABA-6F89-4ED698316E27}"/>
          </ac:cxnSpMkLst>
        </pc:cxnChg>
        <pc:cxnChg chg="add">
          <ac:chgData name="Bart Krekelberg" userId="bb46d5f1-534c-4b33-b349-6555459dee7c" providerId="ADAL" clId="{A36B5B01-6E31-4C08-B61C-65D08DFB6657}" dt="2025-01-15T14:40:34.706" v="147" actId="11529"/>
          <ac:cxnSpMkLst>
            <pc:docMk/>
            <pc:sldMk cId="1392803097" sldId="308"/>
            <ac:cxnSpMk id="39" creationId="{C47D9C76-72D3-FF73-43D0-E759DA0E9AFD}"/>
          </ac:cxnSpMkLst>
        </pc:cxnChg>
        <pc:cxnChg chg="add">
          <ac:chgData name="Bart Krekelberg" userId="bb46d5f1-534c-4b33-b349-6555459dee7c" providerId="ADAL" clId="{A36B5B01-6E31-4C08-B61C-65D08DFB6657}" dt="2025-01-15T14:40:41.632" v="148" actId="11529"/>
          <ac:cxnSpMkLst>
            <pc:docMk/>
            <pc:sldMk cId="1392803097" sldId="308"/>
            <ac:cxnSpMk id="41" creationId="{5A70B575-69F2-FD0E-2CF8-A60EBD749111}"/>
          </ac:cxnSpMkLst>
        </pc:cxnChg>
        <pc:cxnChg chg="add">
          <ac:chgData name="Bart Krekelberg" userId="bb46d5f1-534c-4b33-b349-6555459dee7c" providerId="ADAL" clId="{A36B5B01-6E31-4C08-B61C-65D08DFB6657}" dt="2025-01-15T14:40:47.203" v="149" actId="11529"/>
          <ac:cxnSpMkLst>
            <pc:docMk/>
            <pc:sldMk cId="1392803097" sldId="308"/>
            <ac:cxnSpMk id="43" creationId="{25DEB1EF-1C6D-F176-A606-290CD4F13C25}"/>
          </ac:cxnSpMkLst>
        </pc:cxnChg>
        <pc:cxnChg chg="add">
          <ac:chgData name="Bart Krekelberg" userId="bb46d5f1-534c-4b33-b349-6555459dee7c" providerId="ADAL" clId="{A36B5B01-6E31-4C08-B61C-65D08DFB6657}" dt="2025-01-15T14:40:57.379" v="150" actId="11529"/>
          <ac:cxnSpMkLst>
            <pc:docMk/>
            <pc:sldMk cId="1392803097" sldId="308"/>
            <ac:cxnSpMk id="45" creationId="{D20A33EA-4E99-181F-C20F-743C2C7915D1}"/>
          </ac:cxnSpMkLst>
        </pc:cxnChg>
        <pc:cxnChg chg="add">
          <ac:chgData name="Bart Krekelberg" userId="bb46d5f1-534c-4b33-b349-6555459dee7c" providerId="ADAL" clId="{A36B5B01-6E31-4C08-B61C-65D08DFB6657}" dt="2025-01-15T14:41:03.534" v="151" actId="11529"/>
          <ac:cxnSpMkLst>
            <pc:docMk/>
            <pc:sldMk cId="1392803097" sldId="308"/>
            <ac:cxnSpMk id="47" creationId="{B87FE3FE-20E5-8502-1F75-C76E37EBD228}"/>
          </ac:cxnSpMkLst>
        </pc:cxnChg>
      </pc:sldChg>
      <pc:sldChg chg="addSp modSp new mod modClrScheme chgLayout">
        <pc:chgData name="Bart Krekelberg" userId="bb46d5f1-534c-4b33-b349-6555459dee7c" providerId="ADAL" clId="{A36B5B01-6E31-4C08-B61C-65D08DFB6657}" dt="2025-01-15T14:51:30.905" v="277" actId="20577"/>
        <pc:sldMkLst>
          <pc:docMk/>
          <pc:sldMk cId="2107923531" sldId="309"/>
        </pc:sldMkLst>
        <pc:spChg chg="mod ord">
          <ac:chgData name="Bart Krekelberg" userId="bb46d5f1-534c-4b33-b349-6555459dee7c" providerId="ADAL" clId="{A36B5B01-6E31-4C08-B61C-65D08DFB6657}" dt="2025-01-15T14:41:58.469" v="158" actId="700"/>
          <ac:spMkLst>
            <pc:docMk/>
            <pc:sldMk cId="2107923531" sldId="309"/>
            <ac:spMk id="2" creationId="{BE75FD45-5C6D-905D-E1EA-7D795032BF27}"/>
          </ac:spMkLst>
        </pc:spChg>
        <pc:spChg chg="add mod ord">
          <ac:chgData name="Bart Krekelberg" userId="bb46d5f1-534c-4b33-b349-6555459dee7c" providerId="ADAL" clId="{A36B5B01-6E31-4C08-B61C-65D08DFB6657}" dt="2025-01-15T14:51:30.905" v="277" actId="20577"/>
          <ac:spMkLst>
            <pc:docMk/>
            <pc:sldMk cId="2107923531" sldId="309"/>
            <ac:spMk id="3" creationId="{AD7EBC8D-12A8-226B-68A8-36A712A3081E}"/>
          </ac:spMkLst>
        </pc:spChg>
      </pc:sldChg>
      <pc:sldChg chg="addSp modSp new mod modClrScheme modAnim chgLayout">
        <pc:chgData name="Bart Krekelberg" userId="bb46d5f1-534c-4b33-b349-6555459dee7c" providerId="ADAL" clId="{A36B5B01-6E31-4C08-B61C-65D08DFB6657}" dt="2025-01-22T12:17:40.269" v="3313" actId="20577"/>
        <pc:sldMkLst>
          <pc:docMk/>
          <pc:sldMk cId="2563976972" sldId="310"/>
        </pc:sldMkLst>
        <pc:spChg chg="mod ord">
          <ac:chgData name="Bart Krekelberg" userId="bb46d5f1-534c-4b33-b349-6555459dee7c" providerId="ADAL" clId="{A36B5B01-6E31-4C08-B61C-65D08DFB6657}" dt="2025-01-15T14:53:30.241" v="510" actId="6549"/>
          <ac:spMkLst>
            <pc:docMk/>
            <pc:sldMk cId="2563976972" sldId="310"/>
            <ac:spMk id="2" creationId="{F045A5E9-081C-79A1-C8BA-8837E3FCED77}"/>
          </ac:spMkLst>
        </pc:spChg>
        <pc:spChg chg="mod ord">
          <ac:chgData name="Bart Krekelberg" userId="bb46d5f1-534c-4b33-b349-6555459dee7c" providerId="ADAL" clId="{A36B5B01-6E31-4C08-B61C-65D08DFB6657}" dt="2025-01-20T08:30:36.615" v="709" actId="20577"/>
          <ac:spMkLst>
            <pc:docMk/>
            <pc:sldMk cId="2563976972" sldId="310"/>
            <ac:spMk id="3" creationId="{9E4D35EF-FA22-0D1D-C7B8-AF5A9A6C0945}"/>
          </ac:spMkLst>
        </pc:spChg>
        <pc:spChg chg="add mod ord">
          <ac:chgData name="Bart Krekelberg" userId="bb46d5f1-534c-4b33-b349-6555459dee7c" providerId="ADAL" clId="{A36B5B01-6E31-4C08-B61C-65D08DFB6657}" dt="2025-01-15T14:53:25.818" v="505" actId="20577"/>
          <ac:spMkLst>
            <pc:docMk/>
            <pc:sldMk cId="2563976972" sldId="310"/>
            <ac:spMk id="4" creationId="{E32230E0-F0A5-E1AF-2B92-448941FC22A1}"/>
          </ac:spMkLst>
        </pc:spChg>
        <pc:spChg chg="add mod ord">
          <ac:chgData name="Bart Krekelberg" userId="bb46d5f1-534c-4b33-b349-6555459dee7c" providerId="ADAL" clId="{A36B5B01-6E31-4C08-B61C-65D08DFB6657}" dt="2025-01-15T14:53:27.738" v="509" actId="20577"/>
          <ac:spMkLst>
            <pc:docMk/>
            <pc:sldMk cId="2563976972" sldId="310"/>
            <ac:spMk id="5" creationId="{6E7B72B3-6F82-EE6B-1D6F-FDA467ED5767}"/>
          </ac:spMkLst>
        </pc:spChg>
        <pc:spChg chg="add mod ord">
          <ac:chgData name="Bart Krekelberg" userId="bb46d5f1-534c-4b33-b349-6555459dee7c" providerId="ADAL" clId="{A36B5B01-6E31-4C08-B61C-65D08DFB6657}" dt="2025-01-22T12:17:40.269" v="3313" actId="20577"/>
          <ac:spMkLst>
            <pc:docMk/>
            <pc:sldMk cId="2563976972" sldId="310"/>
            <ac:spMk id="6" creationId="{4D3CBEA5-3266-62EA-BAF6-DC5A12DB937F}"/>
          </ac:spMkLst>
        </pc:spChg>
      </pc:sldChg>
      <pc:sldChg chg="addSp delSp modSp new mod modClrScheme chgLayout">
        <pc:chgData name="Bart Krekelberg" userId="bb46d5f1-534c-4b33-b349-6555459dee7c" providerId="ADAL" clId="{A36B5B01-6E31-4C08-B61C-65D08DFB6657}" dt="2025-01-20T15:17:09.861" v="1311" actId="478"/>
        <pc:sldMkLst>
          <pc:docMk/>
          <pc:sldMk cId="2800878781" sldId="311"/>
        </pc:sldMkLst>
        <pc:spChg chg="mod ord">
          <ac:chgData name="Bart Krekelberg" userId="bb46d5f1-534c-4b33-b349-6555459dee7c" providerId="ADAL" clId="{A36B5B01-6E31-4C08-B61C-65D08DFB6657}" dt="2025-01-20T14:59:51.229" v="1212" actId="700"/>
          <ac:spMkLst>
            <pc:docMk/>
            <pc:sldMk cId="2800878781" sldId="311"/>
            <ac:spMk id="2" creationId="{0BD6304D-40B8-A358-DAA4-81AA41238352}"/>
          </ac:spMkLst>
        </pc:spChg>
        <pc:picChg chg="add mod">
          <ac:chgData name="Bart Krekelberg" userId="bb46d5f1-534c-4b33-b349-6555459dee7c" providerId="ADAL" clId="{A36B5B01-6E31-4C08-B61C-65D08DFB6657}" dt="2025-01-20T15:16:31.121" v="1253" actId="14100"/>
          <ac:picMkLst>
            <pc:docMk/>
            <pc:sldMk cId="2800878781" sldId="311"/>
            <ac:picMk id="1026" creationId="{2F26D373-BE51-6A6A-2A00-171656FD4F92}"/>
          </ac:picMkLst>
        </pc:picChg>
      </pc:sldChg>
      <pc:sldChg chg="addSp modSp new mod modClrScheme modAnim chgLayout">
        <pc:chgData name="Bart Krekelberg" userId="bb46d5f1-534c-4b33-b349-6555459dee7c" providerId="ADAL" clId="{A36B5B01-6E31-4C08-B61C-65D08DFB6657}" dt="2025-01-22T12:21:15.511" v="3381" actId="20577"/>
        <pc:sldMkLst>
          <pc:docMk/>
          <pc:sldMk cId="721601239" sldId="312"/>
        </pc:sldMkLst>
        <pc:spChg chg="mod ord">
          <ac:chgData name="Bart Krekelberg" userId="bb46d5f1-534c-4b33-b349-6555459dee7c" providerId="ADAL" clId="{A36B5B01-6E31-4C08-B61C-65D08DFB6657}" dt="2025-01-22T12:20:25.851" v="3343" actId="6549"/>
          <ac:spMkLst>
            <pc:docMk/>
            <pc:sldMk cId="721601239" sldId="312"/>
            <ac:spMk id="2" creationId="{BFB1A0E3-3A02-78F2-EFC2-B5AF56A4B6CF}"/>
          </ac:spMkLst>
        </pc:spChg>
        <pc:spChg chg="add mod ord">
          <ac:chgData name="Bart Krekelberg" userId="bb46d5f1-534c-4b33-b349-6555459dee7c" providerId="ADAL" clId="{A36B5B01-6E31-4C08-B61C-65D08DFB6657}" dt="2025-01-22T12:21:15.511" v="3381" actId="20577"/>
          <ac:spMkLst>
            <pc:docMk/>
            <pc:sldMk cId="721601239" sldId="312"/>
            <ac:spMk id="3" creationId="{9F26317C-2036-24A1-94CC-EEABEA78AC4F}"/>
          </ac:spMkLst>
        </pc:spChg>
      </pc:sldChg>
      <pc:sldChg chg="addSp delSp modSp new mod modClrScheme chgLayout">
        <pc:chgData name="Bart Krekelberg" userId="bb46d5f1-534c-4b33-b349-6555459dee7c" providerId="ADAL" clId="{A36B5B01-6E31-4C08-B61C-65D08DFB6657}" dt="2025-01-20T15:43:47.340" v="2122" actId="20577"/>
        <pc:sldMkLst>
          <pc:docMk/>
          <pc:sldMk cId="22409875" sldId="313"/>
        </pc:sldMkLst>
        <pc:spChg chg="mod ord">
          <ac:chgData name="Bart Krekelberg" userId="bb46d5f1-534c-4b33-b349-6555459dee7c" providerId="ADAL" clId="{A36B5B01-6E31-4C08-B61C-65D08DFB6657}" dt="2025-01-20T15:38:22.755" v="2007" actId="20577"/>
          <ac:spMkLst>
            <pc:docMk/>
            <pc:sldMk cId="22409875" sldId="313"/>
            <ac:spMk id="2" creationId="{90558F07-CBFF-FE9E-57CA-2D10B13F1E0E}"/>
          </ac:spMkLst>
        </pc:spChg>
        <pc:spChg chg="add mod ord">
          <ac:chgData name="Bart Krekelberg" userId="bb46d5f1-534c-4b33-b349-6555459dee7c" providerId="ADAL" clId="{A36B5B01-6E31-4C08-B61C-65D08DFB6657}" dt="2025-01-20T15:43:40.653" v="2117" actId="20577"/>
          <ac:spMkLst>
            <pc:docMk/>
            <pc:sldMk cId="22409875" sldId="313"/>
            <ac:spMk id="3" creationId="{4FF24818-744D-248F-1F83-2CB762BBB6F9}"/>
          </ac:spMkLst>
        </pc:spChg>
        <pc:spChg chg="add mod ord">
          <ac:chgData name="Bart Krekelberg" userId="bb46d5f1-534c-4b33-b349-6555459dee7c" providerId="ADAL" clId="{A36B5B01-6E31-4C08-B61C-65D08DFB6657}" dt="2025-01-20T15:36:35.144" v="1913" actId="20577"/>
          <ac:spMkLst>
            <pc:docMk/>
            <pc:sldMk cId="22409875" sldId="313"/>
            <ac:spMk id="5" creationId="{98E24A71-6ABA-4D7C-339A-5D91784E9312}"/>
          </ac:spMkLst>
        </pc:spChg>
        <pc:spChg chg="add mod ord">
          <ac:chgData name="Bart Krekelberg" userId="bb46d5f1-534c-4b33-b349-6555459dee7c" providerId="ADAL" clId="{A36B5B01-6E31-4C08-B61C-65D08DFB6657}" dt="2025-01-20T15:36:41.282" v="1926" actId="20577"/>
          <ac:spMkLst>
            <pc:docMk/>
            <pc:sldMk cId="22409875" sldId="313"/>
            <ac:spMk id="6" creationId="{56A7C9ED-7014-CCFF-0216-08BBAEE8D83E}"/>
          </ac:spMkLst>
        </pc:spChg>
        <pc:spChg chg="add mod ord">
          <ac:chgData name="Bart Krekelberg" userId="bb46d5f1-534c-4b33-b349-6555459dee7c" providerId="ADAL" clId="{A36B5B01-6E31-4C08-B61C-65D08DFB6657}" dt="2025-01-20T15:43:47.340" v="2122" actId="20577"/>
          <ac:spMkLst>
            <pc:docMk/>
            <pc:sldMk cId="22409875" sldId="313"/>
            <ac:spMk id="7" creationId="{25A4F4B6-B48D-FA5A-A1DB-B3C38A1F868A}"/>
          </ac:spMkLst>
        </pc:spChg>
      </pc:sldChg>
      <pc:sldChg chg="modSp new mod modAnim">
        <pc:chgData name="Bart Krekelberg" userId="bb46d5f1-534c-4b33-b349-6555459dee7c" providerId="ADAL" clId="{A36B5B01-6E31-4C08-B61C-65D08DFB6657}" dt="2025-01-22T12:21:31.965" v="3382"/>
        <pc:sldMkLst>
          <pc:docMk/>
          <pc:sldMk cId="2571815947" sldId="314"/>
        </pc:sldMkLst>
        <pc:spChg chg="mod">
          <ac:chgData name="Bart Krekelberg" userId="bb46d5f1-534c-4b33-b349-6555459dee7c" providerId="ADAL" clId="{A36B5B01-6E31-4C08-B61C-65D08DFB6657}" dt="2025-01-20T15:45:10.604" v="2147" actId="20577"/>
          <ac:spMkLst>
            <pc:docMk/>
            <pc:sldMk cId="2571815947" sldId="314"/>
            <ac:spMk id="2" creationId="{01B53AB2-7D2C-8EBB-5CAC-F3E9D0AA223B}"/>
          </ac:spMkLst>
        </pc:spChg>
        <pc:spChg chg="mod">
          <ac:chgData name="Bart Krekelberg" userId="bb46d5f1-534c-4b33-b349-6555459dee7c" providerId="ADAL" clId="{A36B5B01-6E31-4C08-B61C-65D08DFB6657}" dt="2025-01-20T15:47:12.796" v="2282" actId="20577"/>
          <ac:spMkLst>
            <pc:docMk/>
            <pc:sldMk cId="2571815947" sldId="314"/>
            <ac:spMk id="3" creationId="{B6A0CB85-5037-230B-A13F-F1ED7AF26B57}"/>
          </ac:spMkLst>
        </pc:spChg>
      </pc:sldChg>
      <pc:sldChg chg="addSp delSp modSp new mod">
        <pc:chgData name="Bart Krekelberg" userId="bb46d5f1-534c-4b33-b349-6555459dee7c" providerId="ADAL" clId="{A36B5B01-6E31-4C08-B61C-65D08DFB6657}" dt="2025-01-22T14:55:40.222" v="3563" actId="478"/>
        <pc:sldMkLst>
          <pc:docMk/>
          <pc:sldMk cId="3579494365" sldId="315"/>
        </pc:sldMkLst>
        <pc:spChg chg="mod">
          <ac:chgData name="Bart Krekelberg" userId="bb46d5f1-534c-4b33-b349-6555459dee7c" providerId="ADAL" clId="{A36B5B01-6E31-4C08-B61C-65D08DFB6657}" dt="2025-01-20T16:11:41.918" v="2656" actId="20577"/>
          <ac:spMkLst>
            <pc:docMk/>
            <pc:sldMk cId="3579494365" sldId="315"/>
            <ac:spMk id="2" creationId="{2626F30A-0C5B-36E0-6B09-FF0095B0B3A1}"/>
          </ac:spMkLst>
        </pc:spChg>
        <pc:spChg chg="add del mod">
          <ac:chgData name="Bart Krekelberg" userId="bb46d5f1-534c-4b33-b349-6555459dee7c" providerId="ADAL" clId="{A36B5B01-6E31-4C08-B61C-65D08DFB6657}" dt="2025-01-22T14:55:40.222" v="3563" actId="478"/>
          <ac:spMkLst>
            <pc:docMk/>
            <pc:sldMk cId="3579494365" sldId="315"/>
            <ac:spMk id="7" creationId="{7D921E58-87A1-EBF4-0431-ED76672DA149}"/>
          </ac:spMkLst>
        </pc:spChg>
        <pc:spChg chg="add del mod">
          <ac:chgData name="Bart Krekelberg" userId="bb46d5f1-534c-4b33-b349-6555459dee7c" providerId="ADAL" clId="{A36B5B01-6E31-4C08-B61C-65D08DFB6657}" dt="2025-01-22T14:55:40.222" v="3563" actId="478"/>
          <ac:spMkLst>
            <pc:docMk/>
            <pc:sldMk cId="3579494365" sldId="315"/>
            <ac:spMk id="8" creationId="{1049781B-40BB-1AA0-D36C-44A46B0B31BF}"/>
          </ac:spMkLst>
        </pc:spChg>
        <pc:spChg chg="add del mod">
          <ac:chgData name="Bart Krekelberg" userId="bb46d5f1-534c-4b33-b349-6555459dee7c" providerId="ADAL" clId="{A36B5B01-6E31-4C08-B61C-65D08DFB6657}" dt="2025-01-22T14:55:40.222" v="3563" actId="478"/>
          <ac:spMkLst>
            <pc:docMk/>
            <pc:sldMk cId="3579494365" sldId="315"/>
            <ac:spMk id="9" creationId="{340E270C-1C35-29FB-F4EF-23777689E502}"/>
          </ac:spMkLst>
        </pc:spChg>
        <pc:graphicFrameChg chg="add del mod modGraphic">
          <ac:chgData name="Bart Krekelberg" userId="bb46d5f1-534c-4b33-b349-6555459dee7c" providerId="ADAL" clId="{A36B5B01-6E31-4C08-B61C-65D08DFB6657}" dt="2025-01-22T14:55:35.489" v="3562" actId="478"/>
          <ac:graphicFrameMkLst>
            <pc:docMk/>
            <pc:sldMk cId="3579494365" sldId="315"/>
            <ac:graphicFrameMk id="6" creationId="{FEA01595-D0C0-379E-6AFC-84A51E1306D5}"/>
          </ac:graphicFrameMkLst>
        </pc:graphicFrameChg>
      </pc:sldChg>
      <pc:sldChg chg="addSp delSp modSp new mod modClrScheme modAnim chgLayout">
        <pc:chgData name="Bart Krekelberg" userId="bb46d5f1-534c-4b33-b349-6555459dee7c" providerId="ADAL" clId="{A36B5B01-6E31-4C08-B61C-65D08DFB6657}" dt="2025-01-22T12:09:43.131" v="3285" actId="6549"/>
        <pc:sldMkLst>
          <pc:docMk/>
          <pc:sldMk cId="305127653" sldId="316"/>
        </pc:sldMkLst>
        <pc:spChg chg="mod ord">
          <ac:chgData name="Bart Krekelberg" userId="bb46d5f1-534c-4b33-b349-6555459dee7c" providerId="ADAL" clId="{A36B5B01-6E31-4C08-B61C-65D08DFB6657}" dt="2025-01-22T12:05:12.015" v="3194"/>
          <ac:spMkLst>
            <pc:docMk/>
            <pc:sldMk cId="305127653" sldId="316"/>
            <ac:spMk id="2" creationId="{9291BB4A-CCAC-9471-9C0A-C0130458C8A9}"/>
          </ac:spMkLst>
        </pc:spChg>
        <pc:spChg chg="del mod ord">
          <ac:chgData name="Bart Krekelberg" userId="bb46d5f1-534c-4b33-b349-6555459dee7c" providerId="ADAL" clId="{A36B5B01-6E31-4C08-B61C-65D08DFB6657}" dt="2025-01-22T11:51:43.050" v="2794" actId="700"/>
          <ac:spMkLst>
            <pc:docMk/>
            <pc:sldMk cId="305127653" sldId="316"/>
            <ac:spMk id="3" creationId="{6FFF71B5-B01F-B25E-FE08-24818CAE3785}"/>
          </ac:spMkLst>
        </pc:spChg>
        <pc:spChg chg="add mod ord">
          <ac:chgData name="Bart Krekelberg" userId="bb46d5f1-534c-4b33-b349-6555459dee7c" providerId="ADAL" clId="{A36B5B01-6E31-4C08-B61C-65D08DFB6657}" dt="2025-01-22T12:05:37.950" v="3198" actId="1076"/>
          <ac:spMkLst>
            <pc:docMk/>
            <pc:sldMk cId="305127653" sldId="316"/>
            <ac:spMk id="4" creationId="{2840667B-6E77-84EF-64C7-9183CB38735E}"/>
          </ac:spMkLst>
        </pc:spChg>
        <pc:spChg chg="add mod ord">
          <ac:chgData name="Bart Krekelberg" userId="bb46d5f1-534c-4b33-b349-6555459dee7c" providerId="ADAL" clId="{A36B5B01-6E31-4C08-B61C-65D08DFB6657}" dt="2025-01-22T12:09:43.131" v="3285" actId="6549"/>
          <ac:spMkLst>
            <pc:docMk/>
            <pc:sldMk cId="305127653" sldId="316"/>
            <ac:spMk id="5" creationId="{ED80B492-9F39-EEF3-0542-AB9E3974704F}"/>
          </ac:spMkLst>
        </pc:spChg>
        <pc:spChg chg="add mod ord">
          <ac:chgData name="Bart Krekelberg" userId="bb46d5f1-534c-4b33-b349-6555459dee7c" providerId="ADAL" clId="{A36B5B01-6E31-4C08-B61C-65D08DFB6657}" dt="2025-01-22T12:05:47.052" v="3199" actId="1076"/>
          <ac:spMkLst>
            <pc:docMk/>
            <pc:sldMk cId="305127653" sldId="316"/>
            <ac:spMk id="6" creationId="{9CE32F8D-8C1D-5379-1C5A-E442C38CF424}"/>
          </ac:spMkLst>
        </pc:spChg>
        <pc:spChg chg="add mod ord">
          <ac:chgData name="Bart Krekelberg" userId="bb46d5f1-534c-4b33-b349-6555459dee7c" providerId="ADAL" clId="{A36B5B01-6E31-4C08-B61C-65D08DFB6657}" dt="2025-01-22T12:08:57.564" v="3247" actId="20577"/>
          <ac:spMkLst>
            <pc:docMk/>
            <pc:sldMk cId="305127653" sldId="316"/>
            <ac:spMk id="7" creationId="{ECD9D9D6-A2F3-E9CA-6889-BBA52BA7FD84}"/>
          </ac:spMkLst>
        </pc:spChg>
        <pc:spChg chg="add del mod">
          <ac:chgData name="Bart Krekelberg" userId="bb46d5f1-534c-4b33-b349-6555459dee7c" providerId="ADAL" clId="{A36B5B01-6E31-4C08-B61C-65D08DFB6657}" dt="2025-01-22T12:05:33.596" v="3197"/>
          <ac:spMkLst>
            <pc:docMk/>
            <pc:sldMk cId="305127653" sldId="316"/>
            <ac:spMk id="8" creationId="{1332FBF0-D1DB-6FF1-BDDF-6108F2971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s/data-availability" TargetMode="External"/><Relationship Id="rId2" Type="http://schemas.openxmlformats.org/officeDocument/2006/relationships/hyperlink" Target="https://sharing.nih.gov/data-management-and-sharing-polic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Foundations IV –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EEE1-073F-92F1-248B-B549DB98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meant for large data files. (&lt; 100 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99C8-9DDC-6927-6202-1F1326D3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Version Control for Data:</a:t>
            </a:r>
          </a:p>
          <a:p>
            <a:pPr lvl="1"/>
            <a:r>
              <a:rPr lang="en-US" dirty="0"/>
              <a:t>Git Large File Storage (LFS)</a:t>
            </a:r>
          </a:p>
          <a:p>
            <a:pPr lvl="2"/>
            <a:r>
              <a:rPr lang="en-US" dirty="0"/>
              <a:t>&lt; 2 GB </a:t>
            </a:r>
          </a:p>
          <a:p>
            <a:pPr lvl="1"/>
            <a:r>
              <a:rPr lang="en-US" dirty="0"/>
              <a:t>Git Annex </a:t>
            </a:r>
          </a:p>
          <a:p>
            <a:pPr lvl="2"/>
            <a:r>
              <a:rPr lang="en-US" dirty="0"/>
              <a:t>Complicated to setup</a:t>
            </a:r>
          </a:p>
          <a:p>
            <a:pPr lvl="2"/>
            <a:r>
              <a:rPr lang="en-US" dirty="0"/>
              <a:t>Hard to maintain</a:t>
            </a:r>
          </a:p>
          <a:p>
            <a:pPr lvl="1"/>
            <a:r>
              <a:rPr lang="en-US" dirty="0" err="1"/>
              <a:t>Datalad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Uses git-annex internally.</a:t>
            </a:r>
          </a:p>
          <a:p>
            <a:pPr lvl="2"/>
            <a:r>
              <a:rPr lang="en-US" dirty="0"/>
              <a:t>Slightly easier to maintain.</a:t>
            </a:r>
          </a:p>
          <a:p>
            <a:pPr lvl="2"/>
            <a:r>
              <a:rPr lang="en-US" dirty="0" err="1"/>
              <a:t>OpenNeuro</a:t>
            </a:r>
            <a:endParaRPr lang="en-US" dirty="0"/>
          </a:p>
          <a:p>
            <a:r>
              <a:rPr lang="en-US" dirty="0"/>
              <a:t>Do you really need </a:t>
            </a:r>
            <a:r>
              <a:rPr lang="en-US" i="1" dirty="0"/>
              <a:t>version </a:t>
            </a:r>
            <a:r>
              <a:rPr lang="en-US" dirty="0"/>
              <a:t>control for data?</a:t>
            </a:r>
          </a:p>
          <a:p>
            <a:pPr marL="45706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F30A-0C5B-36E0-6B09-FF0095B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DataJoint – explicit 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35794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A87AC-10C3-0E41-CA31-BD8E20A3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large data files. (&gt; 100 MB)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AFD882-AF19-91AB-752D-A6A15A22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2"/>
            <a:ext cx="10512862" cy="4350205"/>
          </a:xfrm>
        </p:spPr>
        <p:txBody>
          <a:bodyPr>
            <a:noAutofit/>
          </a:bodyPr>
          <a:lstStyle/>
          <a:p>
            <a:r>
              <a:rPr lang="en-US" sz="2000" dirty="0"/>
              <a:t>Data streaming service (Google Drive, OneDrive, Box,…)</a:t>
            </a:r>
          </a:p>
          <a:p>
            <a:r>
              <a:rPr lang="en-US" sz="2000" dirty="0"/>
              <a:t>Setup a structured folder for all your data:</a:t>
            </a:r>
          </a:p>
          <a:p>
            <a:pPr lvl="1"/>
            <a:r>
              <a:rPr lang="en-US" sz="2000" dirty="0"/>
              <a:t>\data\project1</a:t>
            </a:r>
          </a:p>
          <a:p>
            <a:pPr lvl="1"/>
            <a:r>
              <a:rPr lang="en-US" sz="2000" dirty="0"/>
              <a:t>\data\project2</a:t>
            </a:r>
            <a:endParaRPr lang="en-US" dirty="0"/>
          </a:p>
          <a:p>
            <a:r>
              <a:rPr lang="en-US" sz="2000" dirty="0"/>
              <a:t>Stream or Sync project to your workstation </a:t>
            </a:r>
          </a:p>
          <a:p>
            <a:pPr lvl="1"/>
            <a:r>
              <a:rPr lang="en-US" sz="2000" dirty="0"/>
              <a:t>Google Drive: 	Offline Access\Make Available Offline</a:t>
            </a:r>
          </a:p>
          <a:p>
            <a:pPr lvl="1"/>
            <a:r>
              <a:rPr lang="en-US" sz="2000" dirty="0"/>
              <a:t>One Drive: 	Always keep on this device</a:t>
            </a:r>
          </a:p>
          <a:p>
            <a:r>
              <a:rPr lang="en-US" sz="2000" dirty="0"/>
              <a:t>Advantages:</a:t>
            </a:r>
          </a:p>
          <a:p>
            <a:pPr lvl="1"/>
            <a:r>
              <a:rPr lang="en-US" sz="2000" dirty="0"/>
              <a:t>Share by providing a read-only link (put instructions for users in the project Readme.md)</a:t>
            </a:r>
          </a:p>
          <a:p>
            <a:pPr lvl="1"/>
            <a:r>
              <a:rPr lang="en-US" sz="2000" dirty="0"/>
              <a:t>Automatically backed up by Google/Microsoft/Box</a:t>
            </a:r>
          </a:p>
          <a:p>
            <a:pPr lvl="1"/>
            <a:r>
              <a:rPr lang="en-US" sz="2000" dirty="0"/>
              <a:t>Save space on your workstation by selective syncing (or streaming)</a:t>
            </a:r>
          </a:p>
          <a:p>
            <a:r>
              <a:rPr lang="en-US" sz="2000" b="1" dirty="0"/>
              <a:t>Write your code so that the data folder can easily be changed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6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B310-F340-A7AF-B636-1C545DFE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C4F42-F5B3-5489-3591-C1D7C3F6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Scenario:</a:t>
            </a:r>
            <a:br>
              <a:rPr lang="en-US" dirty="0"/>
            </a:br>
            <a:r>
              <a:rPr lang="en-US" dirty="0"/>
              <a:t>You are working on two projects:</a:t>
            </a:r>
          </a:p>
          <a:p>
            <a:pPr marL="0" indent="0">
              <a:buNone/>
            </a:pPr>
            <a:r>
              <a:rPr lang="en-US" dirty="0"/>
              <a:t>Project A: Requires Python 3.8 with </a:t>
            </a:r>
            <a:r>
              <a:rPr lang="en-US" dirty="0" err="1"/>
              <a:t>numpy</a:t>
            </a:r>
            <a:r>
              <a:rPr lang="en-US" dirty="0"/>
              <a:t> 1.19.5 and scikit-learn 0.24.</a:t>
            </a:r>
            <a:br>
              <a:rPr lang="en-US" dirty="0"/>
            </a:br>
            <a:r>
              <a:rPr lang="en-US" dirty="0"/>
              <a:t>Project B: Requires Python 3.10 with </a:t>
            </a:r>
            <a:r>
              <a:rPr lang="en-US" dirty="0" err="1"/>
              <a:t>numpy</a:t>
            </a:r>
            <a:r>
              <a:rPr lang="en-US" dirty="0"/>
              <a:t> 1.23.0 and </a:t>
            </a:r>
            <a:r>
              <a:rPr lang="en-US" dirty="0" err="1"/>
              <a:t>tensorflow</a:t>
            </a:r>
            <a:r>
              <a:rPr lang="en-US" dirty="0"/>
              <a:t> 2.9.</a:t>
            </a:r>
          </a:p>
          <a:p>
            <a:pPr marL="0" indent="0">
              <a:buNone/>
            </a:pPr>
            <a:r>
              <a:rPr lang="en-US" dirty="0"/>
              <a:t>Problem Without Environments: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you install all these packages globally, they could conflict. For example, </a:t>
            </a:r>
            <a:r>
              <a:rPr lang="en-US" dirty="0" err="1"/>
              <a:t>tensorflow</a:t>
            </a:r>
            <a:r>
              <a:rPr lang="en-US" dirty="0"/>
              <a:t> might require a newer version of </a:t>
            </a:r>
            <a:r>
              <a:rPr lang="en-US" dirty="0" err="1"/>
              <a:t>numpy</a:t>
            </a:r>
            <a:r>
              <a:rPr lang="en-US" dirty="0"/>
              <a:t> that breaks compatibility with scikit-learn in Project A. Attempting to install both versions system-wide could lead to version conflicts and unexpected behavior across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5D6F-F235-DFA0-9D75-338BC0A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 (Anaconda)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7664-174E-8704-5843-A951995C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projectA</a:t>
            </a:r>
            <a:r>
              <a:rPr lang="en-US" dirty="0"/>
              <a:t> python=3.8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projectA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=1.19.5 scikit-learn=0.24</a:t>
            </a:r>
          </a:p>
          <a:p>
            <a:r>
              <a:rPr lang="en-US" dirty="0"/>
              <a:t>Project 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projectB</a:t>
            </a:r>
            <a:r>
              <a:rPr lang="en-US" dirty="0"/>
              <a:t> python=3.10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projectB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=1.23.0 </a:t>
            </a:r>
            <a:r>
              <a:rPr lang="en-US" dirty="0" err="1"/>
              <a:t>tensorflow</a:t>
            </a:r>
            <a:r>
              <a:rPr lang="en-US" dirty="0"/>
              <a:t>=2.9</a:t>
            </a:r>
          </a:p>
          <a:p>
            <a:r>
              <a:rPr lang="en-US" i="1" dirty="0"/>
              <a:t>Dependencies</a:t>
            </a:r>
            <a:r>
              <a:rPr lang="en-US" dirty="0"/>
              <a:t> are installed automatically, with appropriate versions.</a:t>
            </a:r>
          </a:p>
          <a:p>
            <a:r>
              <a:rPr lang="en-US" dirty="0"/>
              <a:t>Package management is easy for user, but complicated for the developer.</a:t>
            </a:r>
          </a:p>
          <a:p>
            <a:r>
              <a:rPr lang="en-US" dirty="0"/>
              <a:t>Most toolboxes/packages have </a:t>
            </a:r>
            <a:r>
              <a:rPr lang="en-US" dirty="0" err="1"/>
              <a:t>conda</a:t>
            </a:r>
            <a:r>
              <a:rPr lang="en-US" dirty="0"/>
              <a:t> instructions.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A51A-5DAA-9F07-60A1-9C494EA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2153-5362-2DBE-13EA-D0E52559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Centralized biannual releases with associated add-ons.</a:t>
            </a:r>
          </a:p>
          <a:p>
            <a:r>
              <a:rPr lang="en-US" dirty="0"/>
              <a:t>Mixing and matching may work, but there are no guarantees.</a:t>
            </a:r>
          </a:p>
          <a:p>
            <a:r>
              <a:rPr lang="en-US" dirty="0"/>
              <a:t>Projects:</a:t>
            </a:r>
          </a:p>
          <a:p>
            <a:pPr lvl="1"/>
            <a:r>
              <a:rPr lang="en-US" dirty="0"/>
              <a:t>startup</a:t>
            </a:r>
          </a:p>
          <a:p>
            <a:pPr lvl="2"/>
            <a:r>
              <a:rPr lang="en-US" dirty="0"/>
              <a:t>Check for files, start parallel workers, connect to a </a:t>
            </a:r>
            <a:r>
              <a:rPr lang="en-US" dirty="0" err="1"/>
              <a:t>vpn</a:t>
            </a:r>
            <a:r>
              <a:rPr lang="en-US" dirty="0"/>
              <a:t>, write something to a log? </a:t>
            </a:r>
          </a:p>
          <a:p>
            <a:pPr lvl="2"/>
            <a:r>
              <a:rPr lang="en-US" dirty="0"/>
              <a:t>Set the search path </a:t>
            </a:r>
          </a:p>
          <a:p>
            <a:pPr lvl="1"/>
            <a:r>
              <a:rPr lang="en-US" dirty="0"/>
              <a:t>shutdown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export</a:t>
            </a:r>
          </a:p>
          <a:p>
            <a:r>
              <a:rPr lang="en-US" dirty="0"/>
              <a:t>Alternative : </a:t>
            </a:r>
            <a:r>
              <a:rPr lang="en-US" dirty="0" err="1"/>
              <a:t>startup.m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3DFDF-F01D-A8E7-A9FE-E1D44F3D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D16-DB69-93D2-79E7-B64961DE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Containerized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C83D-3603-7C20-0DFE-CECB46E30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Docker, Singularity</a:t>
            </a:r>
          </a:p>
        </p:txBody>
      </p:sp>
    </p:spTree>
    <p:extLst>
      <p:ext uri="{BB962C8B-B14F-4D97-AF65-F5344CB8AC3E}">
        <p14:creationId xmlns:p14="http://schemas.microsoft.com/office/powerpoint/2010/main" val="34393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707FA-2898-C23E-8D34-8B78CAB9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environments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A5ADD-C71F-77A9-15B1-A72D5305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virtual</a:t>
            </a:r>
            <a:r>
              <a:rPr lang="en-US" dirty="0"/>
              <a:t> computer with all the software needed for a data analysis project. </a:t>
            </a:r>
          </a:p>
          <a:p>
            <a:pPr lvl="1"/>
            <a:r>
              <a:rPr lang="en-US" dirty="0"/>
              <a:t>Mainly open-source software (i.e., Linux + Python + …)</a:t>
            </a:r>
          </a:p>
          <a:p>
            <a:pPr lvl="1"/>
            <a:r>
              <a:rPr lang="en-US" dirty="0"/>
              <a:t>Docker (Workstation running Linux, Windows, MacOS)</a:t>
            </a:r>
          </a:p>
          <a:p>
            <a:pPr lvl="1"/>
            <a:r>
              <a:rPr lang="en-US" dirty="0" err="1"/>
              <a:t>SingularityCE</a:t>
            </a:r>
            <a:r>
              <a:rPr lang="en-US" dirty="0"/>
              <a:t> (HPC)</a:t>
            </a:r>
          </a:p>
          <a:p>
            <a:r>
              <a:rPr lang="en-US" dirty="0"/>
              <a:t>Examples (hub.docker.com):</a:t>
            </a:r>
          </a:p>
          <a:p>
            <a:pPr lvl="1"/>
            <a:r>
              <a:rPr lang="en-US" dirty="0" err="1"/>
              <a:t>NeuroDebian</a:t>
            </a:r>
            <a:r>
              <a:rPr lang="en-US" dirty="0"/>
              <a:t>: a large collection of popular neuroscience research software: AFNI, FSL, </a:t>
            </a:r>
            <a:r>
              <a:rPr lang="en-US" dirty="0" err="1"/>
              <a:t>PyMVPA</a:t>
            </a:r>
            <a:r>
              <a:rPr lang="en-US" dirty="0"/>
              <a:t>, and many others.</a:t>
            </a:r>
          </a:p>
          <a:p>
            <a:pPr lvl="1"/>
            <a:r>
              <a:rPr lang="en-US" dirty="0"/>
              <a:t>bids  (</a:t>
            </a:r>
            <a:r>
              <a:rPr lang="en-US" dirty="0" err="1"/>
              <a:t>hcppipelines</a:t>
            </a:r>
            <a:r>
              <a:rPr lang="en-US" dirty="0"/>
              <a:t>, </a:t>
            </a:r>
            <a:r>
              <a:rPr lang="en-US" dirty="0" err="1"/>
              <a:t>heudiconv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FC9-CFC6-C718-0398-A53E7151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30F-5C07-B80B-715C-951541F0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pull hello-world  # Get the image</a:t>
            </a:r>
            <a:br>
              <a:rPr lang="en-US" dirty="0"/>
            </a:br>
            <a:r>
              <a:rPr lang="en-US" dirty="0"/>
              <a:t>docker run hello-world  # Start the container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run  -it ubuntu bash   # Get the image and start a container</a:t>
            </a:r>
          </a:p>
          <a:p>
            <a:pPr marL="0" indent="0">
              <a:buNone/>
            </a:pPr>
            <a:r>
              <a:rPr lang="en-US" dirty="0"/>
              <a:t>docker run -it -v C:/:/tmp ubuntu bash   # Mount c:/as 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9C43-74F4-FC9C-6845-0CE69545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90A7-F33C-F82C-3F60-8D77E321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pull matlab:r2024b</a:t>
            </a:r>
            <a:br>
              <a:rPr lang="en-US" dirty="0"/>
            </a:br>
            <a:r>
              <a:rPr lang="en-US" dirty="0"/>
              <a:t>docker run -it --rm -p 8888:8888 --</a:t>
            </a:r>
            <a:r>
              <a:rPr lang="en-US" dirty="0" err="1"/>
              <a:t>shm</a:t>
            </a:r>
            <a:r>
              <a:rPr lang="en-US" dirty="0"/>
              <a:t>-size=512M   			 		 </a:t>
            </a:r>
            <a:r>
              <a:rPr lang="en-US" dirty="0" err="1"/>
              <a:t>mathworks</a:t>
            </a:r>
            <a:r>
              <a:rPr lang="en-US" dirty="0"/>
              <a:t>/matlab:r2024b -browser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toolboxes by modifying the Docker file and building your own image (see </a:t>
            </a:r>
            <a:r>
              <a:rPr lang="en-US" dirty="0" err="1"/>
              <a:t>Mathworks</a:t>
            </a:r>
            <a:r>
              <a:rPr lang="en-US" dirty="0"/>
              <a:t> help)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3ED-11E5-61C7-1F6E-87FAA2E5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2BDA-974F-94DA-13EF-167EF05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Getting organized (on your workstation):</a:t>
            </a:r>
          </a:p>
          <a:p>
            <a:pPr lvl="1"/>
            <a:r>
              <a:rPr lang="en-US" dirty="0"/>
              <a:t>Structured folders</a:t>
            </a:r>
          </a:p>
          <a:p>
            <a:pPr lvl="1"/>
            <a:r>
              <a:rPr lang="en-US" dirty="0"/>
              <a:t>Environments </a:t>
            </a:r>
          </a:p>
          <a:p>
            <a:pPr lvl="1"/>
            <a:r>
              <a:rPr lang="en-US" dirty="0"/>
              <a:t>Containers</a:t>
            </a:r>
          </a:p>
          <a:p>
            <a:r>
              <a:rPr lang="en-US" dirty="0"/>
              <a:t>Organizing and sharing your code: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High-performance computing:</a:t>
            </a:r>
          </a:p>
          <a:p>
            <a:pPr lvl="1"/>
            <a:r>
              <a:rPr lang="en-US" dirty="0"/>
              <a:t>Amarel &amp; SLURM</a:t>
            </a:r>
          </a:p>
          <a:p>
            <a:r>
              <a:rPr lang="en-US" dirty="0"/>
              <a:t>Sharing code &amp; data – open data initiatives and repositories:</a:t>
            </a:r>
          </a:p>
          <a:p>
            <a:pPr lvl="1"/>
            <a:r>
              <a:rPr lang="en-US" dirty="0"/>
              <a:t>OSF</a:t>
            </a:r>
          </a:p>
          <a:p>
            <a:pPr lvl="1"/>
            <a:r>
              <a:rPr lang="en-US" dirty="0" err="1"/>
              <a:t>OpenNeuro</a:t>
            </a:r>
            <a:endParaRPr lang="en-US" dirty="0"/>
          </a:p>
          <a:p>
            <a:pPr lvl="1"/>
            <a:r>
              <a:rPr lang="en-US" dirty="0"/>
              <a:t>Dandi</a:t>
            </a:r>
          </a:p>
        </p:txBody>
      </p:sp>
    </p:spTree>
    <p:extLst>
      <p:ext uri="{BB962C8B-B14F-4D97-AF65-F5344CB8AC3E}">
        <p14:creationId xmlns:p14="http://schemas.microsoft.com/office/powerpoint/2010/main" val="5657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5C59-C969-2E54-A659-D72F1836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50E2-8C47-F706-B0AD-D6AB0486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Dockerfile</a:t>
            </a:r>
            <a:endParaRPr lang="en-US" b="1" dirty="0"/>
          </a:p>
          <a:p>
            <a:pPr lvl="1"/>
            <a:r>
              <a:rPr lang="en-US" dirty="0"/>
              <a:t>Instructions to build an image (=set up the computer)</a:t>
            </a:r>
          </a:p>
          <a:p>
            <a:pPr lvl="1"/>
            <a:r>
              <a:rPr lang="en-US" dirty="0"/>
              <a:t>Written by maintainer/developer</a:t>
            </a:r>
          </a:p>
          <a:p>
            <a:r>
              <a:rPr lang="en-US" b="1" dirty="0"/>
              <a:t>Image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Template for a container.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/>
              <a:t>Complete installation.</a:t>
            </a:r>
          </a:p>
          <a:p>
            <a:r>
              <a:rPr lang="en-US" b="1" dirty="0"/>
              <a:t>Container</a:t>
            </a:r>
          </a:p>
          <a:p>
            <a:pPr lvl="1"/>
            <a:r>
              <a:rPr lang="en-US" dirty="0"/>
              <a:t>Docker “boots” the image to create a running instance on your workstation.</a:t>
            </a:r>
          </a:p>
          <a:p>
            <a:pPr lvl="1"/>
            <a:r>
              <a:rPr lang="en-US" dirty="0"/>
              <a:t>Interact with it via browser, terminal, and GUI.</a:t>
            </a:r>
          </a:p>
          <a:p>
            <a:pPr lvl="1"/>
            <a:r>
              <a:rPr lang="en-US" dirty="0"/>
              <a:t>Read-only, all data are lost once the container is shut down.</a:t>
            </a:r>
          </a:p>
          <a:p>
            <a:r>
              <a:rPr lang="en-US" b="1" dirty="0"/>
              <a:t>Volumes &amp; Bind Mounts</a:t>
            </a:r>
          </a:p>
          <a:p>
            <a:pPr lvl="1"/>
            <a:r>
              <a:rPr lang="en-US" dirty="0"/>
              <a:t>External disks for data persistence</a:t>
            </a:r>
          </a:p>
          <a:p>
            <a:r>
              <a:rPr lang="en-US" b="1" dirty="0"/>
              <a:t>Registry</a:t>
            </a:r>
          </a:p>
          <a:p>
            <a:pPr lvl="1"/>
            <a:r>
              <a:rPr lang="en-US" dirty="0"/>
              <a:t>Image storage and sharing  (Docker Hub)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E77AF-C62A-C55E-3170-1C1DF6DE2AE9}"/>
              </a:ext>
            </a:extLst>
          </p:cNvPr>
          <p:cNvSpPr txBox="1"/>
          <p:nvPr/>
        </p:nvSpPr>
        <p:spPr>
          <a:xfrm>
            <a:off x="7313612" y="1219200"/>
            <a:ext cx="4191000" cy="2862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# Use an official Python runtime as the base image</a:t>
            </a:r>
          </a:p>
          <a:p>
            <a:r>
              <a:rPr lang="en-US" sz="1200" dirty="0">
                <a:solidFill>
                  <a:srgbClr val="FFFF00"/>
                </a:solidFill>
              </a:rPr>
              <a:t>FROM python:3.10-slim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# Set the working directory inside the container</a:t>
            </a:r>
          </a:p>
          <a:p>
            <a:r>
              <a:rPr lang="en-US" sz="1200" dirty="0">
                <a:solidFill>
                  <a:srgbClr val="FFFF00"/>
                </a:solidFill>
              </a:rPr>
              <a:t>WORKDIR /app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# Install Python dependencies directly</a:t>
            </a:r>
          </a:p>
          <a:p>
            <a:r>
              <a:rPr lang="en-US" sz="1200" dirty="0">
                <a:solidFill>
                  <a:srgbClr val="FFFF00"/>
                </a:solidFill>
              </a:rPr>
              <a:t>RUN pip install --no-cache-</a:t>
            </a:r>
            <a:r>
              <a:rPr lang="en-US" sz="1200" dirty="0" err="1">
                <a:solidFill>
                  <a:srgbClr val="FFFF00"/>
                </a:solidFill>
              </a:rPr>
              <a:t>dir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numpy</a:t>
            </a:r>
            <a:r>
              <a:rPr lang="en-US" sz="1200" dirty="0">
                <a:solidFill>
                  <a:srgbClr val="FFFF00"/>
                </a:solidFill>
              </a:rPr>
              <a:t> pandas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# Copy the application code to the container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COPY . .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# Specify the command to run the application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CMD ["python", "app.py"]</a:t>
            </a:r>
          </a:p>
          <a:p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BB4A-CCAC-9471-9C0A-C0130458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a container for my project?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667B-6E77-84EF-64C7-9183CB3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2" y="1704820"/>
            <a:ext cx="5082740" cy="914400"/>
          </a:xfrm>
        </p:spPr>
        <p:txBody>
          <a:bodyPr/>
          <a:lstStyle/>
          <a:p>
            <a:r>
              <a:rPr lang="en-US" dirty="0"/>
              <a:t>Containers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80B492-9F39-EEF3-0542-AB9E3974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2720820"/>
            <a:ext cx="5078677" cy="345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Multiple interacting software packages (e.g., Matlab  + Python)</a:t>
            </a:r>
          </a:p>
          <a:p>
            <a:pPr marL="0" indent="0">
              <a:buNone/>
            </a:pPr>
            <a:r>
              <a:rPr lang="en-US" dirty="0"/>
              <a:t>+ Multiple machines, users</a:t>
            </a:r>
          </a:p>
          <a:p>
            <a:pPr marL="0" indent="0">
              <a:buNone/>
            </a:pPr>
            <a:r>
              <a:rPr lang="en-US" dirty="0"/>
              <a:t>- more work to setup</a:t>
            </a:r>
          </a:p>
          <a:p>
            <a:pPr marL="0" indent="0">
              <a:buNone/>
            </a:pPr>
            <a:r>
              <a:rPr lang="en-US" dirty="0"/>
              <a:t>+ read-only</a:t>
            </a:r>
          </a:p>
          <a:p>
            <a:pPr marL="0" indent="0">
              <a:buNone/>
            </a:pPr>
            <a:r>
              <a:rPr lang="en-US" dirty="0"/>
              <a:t>? Data Sharing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32F8D-8C1D-5379-1C5A-E442C38C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704820"/>
            <a:ext cx="5082740" cy="914400"/>
          </a:xfrm>
        </p:spPr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D9D9D6-A2F3-E9CA-6889-BBA52BA7F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675" y="2720820"/>
            <a:ext cx="5078677" cy="345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Only Python </a:t>
            </a:r>
          </a:p>
          <a:p>
            <a:pPr marL="0" indent="0">
              <a:buNone/>
            </a:pPr>
            <a:r>
              <a:rPr lang="en-US" dirty="0"/>
              <a:t>+ Only Matlab </a:t>
            </a:r>
          </a:p>
          <a:p>
            <a:pPr marL="0" indent="0">
              <a:buNone/>
            </a:pPr>
            <a:r>
              <a:rPr lang="en-US" dirty="0"/>
              <a:t>+ Easy to setup</a:t>
            </a:r>
          </a:p>
          <a:p>
            <a:pPr>
              <a:buFontTx/>
              <a:buChar char="-"/>
            </a:pPr>
            <a:r>
              <a:rPr lang="en-US" dirty="0"/>
              <a:t>Hidden dependencies</a:t>
            </a:r>
          </a:p>
          <a:p>
            <a:pPr>
              <a:buFontTx/>
              <a:buChar char="-"/>
            </a:pPr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51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37CB-A6C1-8649-CD9C-BC6123E8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High-Performance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8EC5-5C65-C200-9E6E-5F88088C1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Amarel &amp; SLURM</a:t>
            </a:r>
          </a:p>
        </p:txBody>
      </p:sp>
    </p:spTree>
    <p:extLst>
      <p:ext uri="{BB962C8B-B14F-4D97-AF65-F5344CB8AC3E}">
        <p14:creationId xmlns:p14="http://schemas.microsoft.com/office/powerpoint/2010/main" val="31909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5155-E97A-7C8D-EE56-6AE38F98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Amarel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941C1-72B7-AA54-5979-211E5B6F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community-owned advanced computing environment available to any Rutgers investigator or student with projects requiring research computing resources. </a:t>
            </a:r>
          </a:p>
          <a:p>
            <a:r>
              <a:rPr lang="en-US" dirty="0"/>
              <a:t>770 compute nodes - 37,472 Intel Xeon cores - 248 GPUs</a:t>
            </a:r>
          </a:p>
          <a:p>
            <a:r>
              <a:rPr lang="en-US" dirty="0"/>
              <a:t>Spans three Rutgers data centers (Piscataway, Newark, and Camden), producing a unified compute, data, and storage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0A28-F7B8-C28D-30EB-9792F14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0380FC-F500-2C08-4EA8-8A2B2A05881F}"/>
              </a:ext>
            </a:extLst>
          </p:cNvPr>
          <p:cNvSpPr/>
          <p:nvPr/>
        </p:nvSpPr>
        <p:spPr>
          <a:xfrm>
            <a:off x="2132012" y="23622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amarel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74F347-2978-80DF-A053-0007600418CD}"/>
              </a:ext>
            </a:extLst>
          </p:cNvPr>
          <p:cNvSpPr/>
          <p:nvPr/>
        </p:nvSpPr>
        <p:spPr>
          <a:xfrm>
            <a:off x="4189412" y="23622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amareln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154EF3-29EC-40F0-C129-C7822427C3EB}"/>
              </a:ext>
            </a:extLst>
          </p:cNvPr>
          <p:cNvSpPr/>
          <p:nvPr/>
        </p:nvSpPr>
        <p:spPr>
          <a:xfrm>
            <a:off x="6511747" y="2367516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amarelc</a:t>
            </a: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290760-80F0-6284-132E-ADC5D2CA5FCE}"/>
              </a:ext>
            </a:extLst>
          </p:cNvPr>
          <p:cNvSpPr/>
          <p:nvPr/>
        </p:nvSpPr>
        <p:spPr>
          <a:xfrm>
            <a:off x="1903412" y="4495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E580A-BCE7-A3D0-4D17-4B5C65624AF2}"/>
              </a:ext>
            </a:extLst>
          </p:cNvPr>
          <p:cNvSpPr/>
          <p:nvPr/>
        </p:nvSpPr>
        <p:spPr>
          <a:xfrm>
            <a:off x="2132012" y="4648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92AF65-6812-CAD0-365B-54AA78ACBCC5}"/>
              </a:ext>
            </a:extLst>
          </p:cNvPr>
          <p:cNvSpPr/>
          <p:nvPr/>
        </p:nvSpPr>
        <p:spPr>
          <a:xfrm>
            <a:off x="2589212" y="4419600"/>
            <a:ext cx="4572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6680C5-16DB-C6B8-59EE-FCE78EAF5459}"/>
              </a:ext>
            </a:extLst>
          </p:cNvPr>
          <p:cNvSpPr/>
          <p:nvPr/>
        </p:nvSpPr>
        <p:spPr>
          <a:xfrm>
            <a:off x="3122612" y="4444587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BA531E-F685-85C2-9A89-9BD28CFB3876}"/>
              </a:ext>
            </a:extLst>
          </p:cNvPr>
          <p:cNvSpPr/>
          <p:nvPr/>
        </p:nvSpPr>
        <p:spPr>
          <a:xfrm>
            <a:off x="2868678" y="482151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FCD9B3-68B2-BE94-8B5F-FA7FAFCF55A7}"/>
              </a:ext>
            </a:extLst>
          </p:cNvPr>
          <p:cNvSpPr/>
          <p:nvPr/>
        </p:nvSpPr>
        <p:spPr>
          <a:xfrm>
            <a:off x="4340493" y="4694097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49C553-A76E-BD71-ABFF-14EE1AEB31DC}"/>
              </a:ext>
            </a:extLst>
          </p:cNvPr>
          <p:cNvSpPr/>
          <p:nvPr/>
        </p:nvSpPr>
        <p:spPr>
          <a:xfrm>
            <a:off x="3478179" y="460336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DA5E7B-4421-C1F7-45EC-E5A1A76CB5A5}"/>
              </a:ext>
            </a:extLst>
          </p:cNvPr>
          <p:cNvSpPr/>
          <p:nvPr/>
        </p:nvSpPr>
        <p:spPr>
          <a:xfrm>
            <a:off x="5789612" y="4724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3443BA-6F40-7DAA-854C-6D74DF7D2418}"/>
              </a:ext>
            </a:extLst>
          </p:cNvPr>
          <p:cNvSpPr/>
          <p:nvPr/>
        </p:nvSpPr>
        <p:spPr>
          <a:xfrm>
            <a:off x="5217877" y="4661137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5E19E1-CEBD-A924-D028-BCF9BBBFA45B}"/>
              </a:ext>
            </a:extLst>
          </p:cNvPr>
          <p:cNvSpPr/>
          <p:nvPr/>
        </p:nvSpPr>
        <p:spPr>
          <a:xfrm>
            <a:off x="4735033" y="4313097"/>
            <a:ext cx="4572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5EE97F-6B8B-C24C-BB8F-80156AAEE4A0}"/>
              </a:ext>
            </a:extLst>
          </p:cNvPr>
          <p:cNvSpPr/>
          <p:nvPr/>
        </p:nvSpPr>
        <p:spPr>
          <a:xfrm>
            <a:off x="4801166" y="487520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5036BF-0700-F6E3-8914-60B11E0251B2}"/>
              </a:ext>
            </a:extLst>
          </p:cNvPr>
          <p:cNvSpPr/>
          <p:nvPr/>
        </p:nvSpPr>
        <p:spPr>
          <a:xfrm>
            <a:off x="7237412" y="482151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EA4B3D-8BAC-FD41-C82E-5A806E7AC39A}"/>
              </a:ext>
            </a:extLst>
          </p:cNvPr>
          <p:cNvSpPr/>
          <p:nvPr/>
        </p:nvSpPr>
        <p:spPr>
          <a:xfrm>
            <a:off x="6209868" y="4390892"/>
            <a:ext cx="457200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4C2F4C-B305-827C-6774-954799622E89}"/>
              </a:ext>
            </a:extLst>
          </p:cNvPr>
          <p:cNvSpPr/>
          <p:nvPr/>
        </p:nvSpPr>
        <p:spPr>
          <a:xfrm>
            <a:off x="6565435" y="454967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DA101-D568-BD12-1BAE-FDF7C774541E}"/>
              </a:ext>
            </a:extLst>
          </p:cNvPr>
          <p:cNvSpPr/>
          <p:nvPr/>
        </p:nvSpPr>
        <p:spPr>
          <a:xfrm>
            <a:off x="8876868" y="467070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9F03FA-35FD-86D4-5DD6-80EAFBC01619}"/>
              </a:ext>
            </a:extLst>
          </p:cNvPr>
          <p:cNvSpPr/>
          <p:nvPr/>
        </p:nvSpPr>
        <p:spPr>
          <a:xfrm>
            <a:off x="7392124" y="4386993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6098A7-FDAB-C3FC-BF9B-C952AA9D98EB}"/>
              </a:ext>
            </a:extLst>
          </p:cNvPr>
          <p:cNvSpPr/>
          <p:nvPr/>
        </p:nvSpPr>
        <p:spPr>
          <a:xfrm>
            <a:off x="7888422" y="4821511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A7B02-4DDF-DE5A-BD30-2997DF4F9E64}"/>
              </a:ext>
            </a:extLst>
          </p:cNvPr>
          <p:cNvSpPr/>
          <p:nvPr/>
        </p:nvSpPr>
        <p:spPr>
          <a:xfrm>
            <a:off x="8701958" y="4603366"/>
            <a:ext cx="821453" cy="5020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1A7F4-62E1-1F5F-8AFC-1F194662D123}"/>
              </a:ext>
            </a:extLst>
          </p:cNvPr>
          <p:cNvCxnSpPr>
            <a:stCxn id="3" idx="2"/>
          </p:cNvCxnSpPr>
          <p:nvPr/>
        </p:nvCxnSpPr>
        <p:spPr>
          <a:xfrm flipH="1">
            <a:off x="2208212" y="3048000"/>
            <a:ext cx="5715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878598-8BA5-E994-EC89-D8B3D373606B}"/>
              </a:ext>
            </a:extLst>
          </p:cNvPr>
          <p:cNvCxnSpPr>
            <a:stCxn id="3" idx="2"/>
          </p:cNvCxnSpPr>
          <p:nvPr/>
        </p:nvCxnSpPr>
        <p:spPr>
          <a:xfrm>
            <a:off x="2779712" y="3048000"/>
            <a:ext cx="1955321" cy="1265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F0DE9D-401E-FBD8-7678-13CC4EB66E72}"/>
              </a:ext>
            </a:extLst>
          </p:cNvPr>
          <p:cNvCxnSpPr>
            <a:stCxn id="3" idx="2"/>
          </p:cNvCxnSpPr>
          <p:nvPr/>
        </p:nvCxnSpPr>
        <p:spPr>
          <a:xfrm>
            <a:off x="2779712" y="3048000"/>
            <a:ext cx="6210300" cy="1338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7074-8791-329F-F9E4-003D68BD58CC}"/>
              </a:ext>
            </a:extLst>
          </p:cNvPr>
          <p:cNvCxnSpPr>
            <a:stCxn id="5" idx="2"/>
          </p:cNvCxnSpPr>
          <p:nvPr/>
        </p:nvCxnSpPr>
        <p:spPr>
          <a:xfrm flipH="1">
            <a:off x="5561012" y="3053316"/>
            <a:ext cx="1712735" cy="1550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BDAC9-BBD6-ED83-1731-58E23447154D}"/>
              </a:ext>
            </a:extLst>
          </p:cNvPr>
          <p:cNvCxnSpPr>
            <a:stCxn id="4" idx="2"/>
          </p:cNvCxnSpPr>
          <p:nvPr/>
        </p:nvCxnSpPr>
        <p:spPr>
          <a:xfrm>
            <a:off x="4951412" y="3048000"/>
            <a:ext cx="18288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7E2662-7D96-7ABA-6F89-4ED698316E27}"/>
              </a:ext>
            </a:extLst>
          </p:cNvPr>
          <p:cNvCxnSpPr>
            <a:stCxn id="4" idx="2"/>
          </p:cNvCxnSpPr>
          <p:nvPr/>
        </p:nvCxnSpPr>
        <p:spPr>
          <a:xfrm flipH="1">
            <a:off x="4494212" y="3048000"/>
            <a:ext cx="457200" cy="15553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2BF54D73-1DAB-25F2-79E7-0F26BA87A946}"/>
              </a:ext>
            </a:extLst>
          </p:cNvPr>
          <p:cNvSpPr/>
          <p:nvPr/>
        </p:nvSpPr>
        <p:spPr>
          <a:xfrm>
            <a:off x="2050241" y="5936393"/>
            <a:ext cx="6489191" cy="457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7D9C76-72D3-FF73-43D0-E759DA0E9AFD}"/>
              </a:ext>
            </a:extLst>
          </p:cNvPr>
          <p:cNvCxnSpPr>
            <a:stCxn id="37" idx="3"/>
          </p:cNvCxnSpPr>
          <p:nvPr/>
        </p:nvCxnSpPr>
        <p:spPr>
          <a:xfrm flipH="1" flipV="1">
            <a:off x="4113212" y="5791200"/>
            <a:ext cx="1181625" cy="145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70B575-69F2-FD0E-2CF8-A60EBD749111}"/>
              </a:ext>
            </a:extLst>
          </p:cNvPr>
          <p:cNvCxnSpPr>
            <a:stCxn id="37" idx="3"/>
          </p:cNvCxnSpPr>
          <p:nvPr/>
        </p:nvCxnSpPr>
        <p:spPr>
          <a:xfrm flipH="1" flipV="1">
            <a:off x="4837637" y="5715000"/>
            <a:ext cx="457200" cy="221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DEB1EF-1C6D-F176-A606-290CD4F13C25}"/>
              </a:ext>
            </a:extLst>
          </p:cNvPr>
          <p:cNvCxnSpPr>
            <a:stCxn id="37" idx="3"/>
          </p:cNvCxnSpPr>
          <p:nvPr/>
        </p:nvCxnSpPr>
        <p:spPr>
          <a:xfrm flipV="1">
            <a:off x="5294837" y="5715000"/>
            <a:ext cx="380240" cy="221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0A33EA-4E99-181F-C20F-743C2C7915D1}"/>
              </a:ext>
            </a:extLst>
          </p:cNvPr>
          <p:cNvCxnSpPr>
            <a:stCxn id="37" idx="3"/>
          </p:cNvCxnSpPr>
          <p:nvPr/>
        </p:nvCxnSpPr>
        <p:spPr>
          <a:xfrm flipH="1" flipV="1">
            <a:off x="5258366" y="5715000"/>
            <a:ext cx="36471" cy="221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7FE3FE-20E5-8502-1F75-C76E37EBD228}"/>
              </a:ext>
            </a:extLst>
          </p:cNvPr>
          <p:cNvCxnSpPr>
            <a:stCxn id="37" idx="3"/>
          </p:cNvCxnSpPr>
          <p:nvPr/>
        </p:nvCxnSpPr>
        <p:spPr>
          <a:xfrm flipV="1">
            <a:off x="5294837" y="5791200"/>
            <a:ext cx="1216910" cy="145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74EFDE-2E4B-C712-18F5-42900D4CB987}"/>
              </a:ext>
            </a:extLst>
          </p:cNvPr>
          <p:cNvSpPr txBox="1"/>
          <p:nvPr/>
        </p:nvSpPr>
        <p:spPr>
          <a:xfrm>
            <a:off x="9698321" y="244349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 nodes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EC4C2-5F04-53E7-A572-3B320D75F49A}"/>
              </a:ext>
            </a:extLst>
          </p:cNvPr>
          <p:cNvSpPr txBox="1"/>
          <p:nvPr/>
        </p:nvSpPr>
        <p:spPr>
          <a:xfrm>
            <a:off x="9698321" y="4541813"/>
            <a:ext cx="249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 nodes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6E68E9-8931-D74C-F79C-18AB1687D517}"/>
              </a:ext>
            </a:extLst>
          </p:cNvPr>
          <p:cNvGrpSpPr/>
          <p:nvPr/>
        </p:nvGrpSpPr>
        <p:grpSpPr>
          <a:xfrm>
            <a:off x="1827212" y="3710605"/>
            <a:ext cx="2209800" cy="1704358"/>
            <a:chOff x="1827212" y="3710605"/>
            <a:chExt cx="2209800" cy="17043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ACFCE-63AA-2913-09FF-21920BA666C9}"/>
                </a:ext>
              </a:extLst>
            </p:cNvPr>
            <p:cNvSpPr/>
            <p:nvPr/>
          </p:nvSpPr>
          <p:spPr>
            <a:xfrm>
              <a:off x="1827212" y="4191000"/>
              <a:ext cx="2209800" cy="1223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7A1535-B590-FDE7-E583-9A171F95796A}"/>
                </a:ext>
              </a:extLst>
            </p:cNvPr>
            <p:cNvSpPr txBox="1"/>
            <p:nvPr/>
          </p:nvSpPr>
          <p:spPr>
            <a:xfrm>
              <a:off x="2380365" y="3710605"/>
              <a:ext cx="1452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8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FD45-5C6D-905D-E1EA-7D795032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BC8D-12A8-226B-68A8-36A712A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--job-name=</a:t>
            </a:r>
            <a:r>
              <a:rPr lang="en-US" dirty="0" err="1"/>
              <a:t>my_job</a:t>
            </a:r>
            <a:r>
              <a:rPr lang="en-US" dirty="0"/>
              <a:t>          	# Job name</a:t>
            </a:r>
          </a:p>
          <a:p>
            <a:pPr marL="0" indent="0">
              <a:buNone/>
            </a:pPr>
            <a:r>
              <a:rPr lang="en-US" dirty="0"/>
              <a:t>#SBATCH --output=output_%j.txt     	# Standard output log (%j expands to job ID)</a:t>
            </a:r>
          </a:p>
          <a:p>
            <a:pPr marL="0" indent="0">
              <a:buNone/>
            </a:pPr>
            <a:r>
              <a:rPr lang="en-US" dirty="0"/>
              <a:t>#SBATCH --time=01:00:00            	# Time limit (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  <a:r>
              <a:rPr lang="en-US" dirty="0" err="1"/>
              <a:t>price,main</a:t>
            </a:r>
            <a:r>
              <a:rPr lang="en-US" dirty="0"/>
              <a:t>  	# Partition to submit to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=10                 	# Number of tasks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cpus</a:t>
            </a:r>
            <a:r>
              <a:rPr lang="en-US" dirty="0"/>
              <a:t>-per-task=4          	# Number of CPU cores per task</a:t>
            </a:r>
          </a:p>
          <a:p>
            <a:pPr marL="0" indent="0">
              <a:buNone/>
            </a:pPr>
            <a:r>
              <a:rPr lang="en-US" dirty="0"/>
              <a:t>#SBATCH --mem=8G                   	# Memory per task</a:t>
            </a:r>
          </a:p>
          <a:p>
            <a:pPr marL="0" indent="0">
              <a:buNone/>
            </a:pPr>
            <a:r>
              <a:rPr lang="en-US" dirty="0"/>
              <a:t># Load required modules (if needed)</a:t>
            </a:r>
          </a:p>
          <a:p>
            <a:pPr marL="0" indent="0">
              <a:buNone/>
            </a:pPr>
            <a:r>
              <a:rPr lang="en-US" dirty="0"/>
              <a:t>module load python/3.8</a:t>
            </a:r>
          </a:p>
          <a:p>
            <a:pPr marL="0" indent="0">
              <a:buNone/>
            </a:pPr>
            <a:r>
              <a:rPr lang="en-US" dirty="0"/>
              <a:t># Activate the environment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myenv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Run your code </a:t>
            </a:r>
          </a:p>
          <a:p>
            <a:pPr marL="0" indent="0">
              <a:buNone/>
            </a:pPr>
            <a:r>
              <a:rPr lang="en-US" dirty="0"/>
              <a:t>python my_script.py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A5E9-081C-79A1-C8BA-8837E3FC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Amarel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30E0-F0A5-E1AF-2B92-448941FC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35EF-FA22-0D1D-C7B8-AF5A9A6C09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Pre-installed software</a:t>
            </a:r>
          </a:p>
          <a:p>
            <a:pPr lvl="1"/>
            <a:r>
              <a:rPr lang="en-US" dirty="0"/>
              <a:t>module load *</a:t>
            </a:r>
          </a:p>
          <a:p>
            <a:pPr lvl="1"/>
            <a:r>
              <a:rPr lang="en-US" dirty="0"/>
              <a:t>module spider *</a:t>
            </a:r>
          </a:p>
          <a:p>
            <a:r>
              <a:rPr lang="en-US" dirty="0"/>
              <a:t>Memory (256 GB) </a:t>
            </a:r>
          </a:p>
          <a:p>
            <a:r>
              <a:rPr lang="en-US" dirty="0"/>
              <a:t>GPUs </a:t>
            </a:r>
          </a:p>
          <a:p>
            <a:r>
              <a:rPr lang="en-US" dirty="0"/>
              <a:t>Dumb parallelism (100 subjects, 5000 neurons, 25 experiments)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B72B3-6F82-EE6B-1D6F-FDA467ED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CBEA5-3266-62EA-BAF6-DC5A12DB93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Startup cost/effort</a:t>
            </a:r>
          </a:p>
          <a:p>
            <a:r>
              <a:rPr lang="en-US" dirty="0"/>
              <a:t>Preemption</a:t>
            </a:r>
          </a:p>
          <a:p>
            <a:r>
              <a:rPr lang="en-US" dirty="0"/>
              <a:t>Noninteractive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FastX</a:t>
            </a:r>
            <a:r>
              <a:rPr lang="en-US" dirty="0"/>
              <a:t>, OnDemand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F65F-F635-5986-751A-A2A215A47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6EC6-3FEF-0DE7-2518-6FCAFB1F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EC4D1-24DD-9F40-E598-494789799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BB493-B047-3E4A-5215-B09314CB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48F5C-F5D4-C803-C473-ED51E3F9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NIH has a longstanding commitment to making the results of NIH-funded research available.  Responsible data management and sharing has many benefits, including accelerating the pace of biomedical research, enabling validation of research results, and providing accessibility to high-value datasets.</a:t>
            </a:r>
          </a:p>
          <a:p>
            <a:pPr marL="0" indent="0">
              <a:buNone/>
            </a:pPr>
            <a:r>
              <a:rPr lang="en-US" dirty="0"/>
              <a:t>	From: </a:t>
            </a:r>
            <a:r>
              <a:rPr lang="en-US" dirty="0">
                <a:hlinkClick r:id="rId2"/>
              </a:rPr>
              <a:t>Data Management and Sharing Policy | Data Sharing</a:t>
            </a:r>
            <a:endParaRPr lang="en-US" dirty="0"/>
          </a:p>
          <a:p>
            <a:r>
              <a:rPr lang="en-US" dirty="0"/>
              <a:t>PLOS believes that sharing data fosters scientific progress. Data availability allows and facilitates:</a:t>
            </a:r>
          </a:p>
          <a:p>
            <a:pPr lvl="1"/>
            <a:r>
              <a:rPr lang="en-US" dirty="0"/>
              <a:t>Validation, replication, reanalysis, new analysis, reinterpretation or inclusion into meta-analyses;</a:t>
            </a:r>
          </a:p>
          <a:p>
            <a:pPr lvl="1"/>
            <a:r>
              <a:rPr lang="en-US" dirty="0"/>
              <a:t>Reproducibility of research;</a:t>
            </a:r>
          </a:p>
          <a:p>
            <a:pPr lvl="1"/>
            <a:r>
              <a:rPr lang="en-US" dirty="0"/>
              <a:t>Efforts to ensure data are archived, increasing the value of the investment made in funding scientific research;</a:t>
            </a:r>
          </a:p>
          <a:p>
            <a:pPr lvl="1"/>
            <a:r>
              <a:rPr lang="en-US" dirty="0"/>
              <a:t>Reduction of the burden on authors in preserving and finding old data, and managing data access requests;</a:t>
            </a:r>
          </a:p>
          <a:p>
            <a:pPr lvl="1"/>
            <a:r>
              <a:rPr lang="en-US" dirty="0"/>
              <a:t>Citation and linking of research data and their associated articles, enhancing visibility and ensuring recognition for authors, data producers and curators.</a:t>
            </a:r>
          </a:p>
          <a:p>
            <a:pPr marL="377886" lvl="1" indent="0">
              <a:buNone/>
            </a:pPr>
            <a:r>
              <a:rPr lang="en-US" dirty="0"/>
              <a:t>	</a:t>
            </a:r>
            <a:r>
              <a:rPr lang="en-US" sz="2900" dirty="0"/>
              <a:t>From: </a:t>
            </a:r>
            <a:r>
              <a:rPr lang="en-US" sz="2900" dirty="0">
                <a:hlinkClick r:id="rId3"/>
              </a:rPr>
              <a:t>Data Availability | PLOS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23240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F4BF-4E49-AF63-F7B8-F1C1603A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83C-8F2D-620F-2849-8F4F2632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files are large</a:t>
            </a:r>
          </a:p>
          <a:p>
            <a:r>
              <a:rPr lang="en-US" dirty="0"/>
              <a:t>Sharing should be forever</a:t>
            </a:r>
          </a:p>
          <a:p>
            <a:r>
              <a:rPr lang="en-US" dirty="0"/>
              <a:t>Data folders should be machine-readable</a:t>
            </a:r>
          </a:p>
          <a:p>
            <a:pPr lvl="1"/>
            <a:r>
              <a:rPr lang="en-US" dirty="0"/>
              <a:t>Fixed data format, folder structure, meta data</a:t>
            </a:r>
          </a:p>
          <a:p>
            <a:r>
              <a:rPr lang="en-US" dirty="0"/>
              <a:t>Meta data should also be human readable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 (JavaScript Object Notation)</a:t>
            </a:r>
          </a:p>
          <a:p>
            <a:pPr marL="37788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A0ACD-97DF-7994-C61A-9C6308E06EB0}"/>
              </a:ext>
            </a:extLst>
          </p:cNvPr>
          <p:cNvSpPr txBox="1"/>
          <p:nvPr/>
        </p:nvSpPr>
        <p:spPr>
          <a:xfrm>
            <a:off x="8228012" y="3200400"/>
            <a:ext cx="3200400" cy="32932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"name": "John Doe",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"age": 30,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"</a:t>
            </a:r>
            <a:r>
              <a:rPr lang="en-US" sz="1600" dirty="0" err="1">
                <a:solidFill>
                  <a:srgbClr val="FFFF00"/>
                </a:solidFill>
              </a:rPr>
              <a:t>isEmployed</a:t>
            </a:r>
            <a:r>
              <a:rPr lang="en-US" sz="1600" dirty="0">
                <a:solidFill>
                  <a:srgbClr val="FFFF00"/>
                </a:solidFill>
              </a:rPr>
              <a:t>": true,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"skills": ["JavaScript", "Python", "Java"],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"address":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"street": "123 Main St",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"city": "Anytown",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"</a:t>
            </a:r>
            <a:r>
              <a:rPr lang="en-US" sz="1600" dirty="0" err="1">
                <a:solidFill>
                  <a:srgbClr val="FFFF00"/>
                </a:solidFill>
              </a:rPr>
              <a:t>zipcode</a:t>
            </a:r>
            <a:r>
              <a:rPr lang="en-US" sz="1600" dirty="0">
                <a:solidFill>
                  <a:srgbClr val="FFFF00"/>
                </a:solidFill>
              </a:rPr>
              <a:t>": "12345"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  <a:p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DE1-295E-42C3-88EA-A8C5CFE1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Organized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7BEE-CEAD-4534-84D8-401B2B251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File and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0700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5"/>
    </mc:Choice>
    <mc:Fallback xmlns="">
      <p:transition spd="slow" advTm="2173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04D-40B8-A358-DAA4-81AA4123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Imaging Data Structure (BIDS)</a:t>
            </a:r>
          </a:p>
        </p:txBody>
      </p:sp>
      <p:pic>
        <p:nvPicPr>
          <p:cNvPr id="1026" name="Picture 2" descr="BIDS-folder-organization">
            <a:extLst>
              <a:ext uri="{FF2B5EF4-FFF2-40B4-BE49-F238E27FC236}">
                <a16:creationId xmlns:a16="http://schemas.microsoft.com/office/drawing/2014/main" id="{2F26D373-BE51-6A6A-2A00-171656FD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752600"/>
            <a:ext cx="7772400" cy="40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F07-CBFF-FE9E-57CA-2D10B13F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BIDS: the (?) standard for human data sharing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24A71-6ABA-4D7C-339A-5D91784E9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4818-744D-248F-1F83-2CB762BBB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(f)MRI, EEG, MEG</a:t>
            </a:r>
          </a:p>
          <a:p>
            <a:r>
              <a:rPr lang="en-US" dirty="0"/>
              <a:t>Automated conversion to (and from) BIDS</a:t>
            </a:r>
          </a:p>
          <a:p>
            <a:r>
              <a:rPr lang="en-US" dirty="0"/>
              <a:t>Standardized preprocessing  (</a:t>
            </a:r>
            <a:r>
              <a:rPr lang="en-US" dirty="0" err="1"/>
              <a:t>fmriprep</a:t>
            </a:r>
            <a:r>
              <a:rPr lang="en-US" dirty="0"/>
              <a:t>, hcp, </a:t>
            </a:r>
            <a:r>
              <a:rPr lang="en-US" dirty="0" err="1"/>
              <a:t>nypipe</a:t>
            </a:r>
            <a:r>
              <a:rPr lang="en-US" dirty="0"/>
              <a:t>)</a:t>
            </a:r>
          </a:p>
          <a:p>
            <a:r>
              <a:rPr lang="en-US" dirty="0"/>
              <a:t>Standardized quality control (</a:t>
            </a:r>
            <a:r>
              <a:rPr lang="en-US" dirty="0" err="1"/>
              <a:t>mriqc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A7C9ED-7014-CCFF-0216-08BBAEE8D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A4F4B6-B48D-FA5A-A1DB-B3C38A1F86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HS protection</a:t>
            </a:r>
          </a:p>
          <a:p>
            <a:r>
              <a:rPr lang="en-US" dirty="0"/>
              <a:t>Standards beyond MRI “under development” </a:t>
            </a:r>
          </a:p>
        </p:txBody>
      </p:sp>
    </p:spTree>
    <p:extLst>
      <p:ext uri="{BB962C8B-B14F-4D97-AF65-F5344CB8AC3E}">
        <p14:creationId xmlns:p14="http://schemas.microsoft.com/office/powerpoint/2010/main" val="224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A0E3-3A02-78F2-EFC2-B5AF56A4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standards beyond BIDS MRI?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317C-2036-24A1-94CC-EEABEA78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recording devices, each with their output format</a:t>
            </a:r>
          </a:p>
          <a:p>
            <a:r>
              <a:rPr lang="en-US" dirty="0"/>
              <a:t>Multiple devices per experiment</a:t>
            </a:r>
          </a:p>
          <a:p>
            <a:r>
              <a:rPr lang="en-US" dirty="0"/>
              <a:t>Quality control &amp; provenance </a:t>
            </a:r>
          </a:p>
          <a:p>
            <a:r>
              <a:rPr lang="en-US" dirty="0"/>
              <a:t>Electrophysiology</a:t>
            </a:r>
          </a:p>
          <a:p>
            <a:pPr lvl="1"/>
            <a:r>
              <a:rPr lang="en-US" dirty="0"/>
              <a:t>Neurodata without Borders data format</a:t>
            </a:r>
          </a:p>
          <a:p>
            <a:pPr lvl="1"/>
            <a:r>
              <a:rPr lang="en-US" dirty="0"/>
              <a:t>DANDI Archive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AB2-7D2C-8EBB-5CAC-F3E9D0A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Foundation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CB85-5037-230B-A13F-F1ED7AF2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standards enforced; share anything</a:t>
            </a:r>
          </a:p>
          <a:p>
            <a:r>
              <a:rPr lang="en-US" dirty="0"/>
              <a:t>Link to GitHub, Google Drive,… </a:t>
            </a:r>
          </a:p>
          <a:p>
            <a:r>
              <a:rPr lang="en-US" dirty="0"/>
              <a:t>Pre-registered studies</a:t>
            </a:r>
          </a:p>
        </p:txBody>
      </p:sp>
    </p:spTree>
    <p:extLst>
      <p:ext uri="{BB962C8B-B14F-4D97-AF65-F5344CB8AC3E}">
        <p14:creationId xmlns:p14="http://schemas.microsoft.com/office/powerpoint/2010/main" val="25718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E888-84DA-DC64-F135-FEB16A1F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2F75-C59B-9F8D-571B-99E56272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File &amp; Folder Structure?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GitHub?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Environments?</a:t>
            </a:r>
          </a:p>
          <a:p>
            <a:pPr lvl="1"/>
            <a:r>
              <a:rPr lang="en-US" dirty="0"/>
              <a:t>Python – Yes, use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Matlab – Maybe Projects, but at least use a project-specific </a:t>
            </a:r>
            <a:r>
              <a:rPr lang="en-US" dirty="0" err="1"/>
              <a:t>startup.m</a:t>
            </a:r>
            <a:endParaRPr lang="en-US" dirty="0"/>
          </a:p>
          <a:p>
            <a:r>
              <a:rPr lang="en-US" dirty="0"/>
              <a:t>Containers?</a:t>
            </a:r>
          </a:p>
          <a:p>
            <a:pPr lvl="1"/>
            <a:r>
              <a:rPr lang="en-US" dirty="0"/>
              <a:t>Neuroimaging – Yes</a:t>
            </a:r>
          </a:p>
          <a:p>
            <a:pPr lvl="1"/>
            <a:r>
              <a:rPr lang="en-US" dirty="0"/>
              <a:t>Develop a toolbox – Yes</a:t>
            </a:r>
          </a:p>
          <a:p>
            <a:pPr lvl="1"/>
            <a:r>
              <a:rPr lang="en-US" dirty="0"/>
              <a:t>Multiple interacting tools  - Yes</a:t>
            </a:r>
          </a:p>
          <a:p>
            <a:pPr lvl="1"/>
            <a:r>
              <a:rPr lang="en-US" dirty="0"/>
              <a:t>Share your work with others - Maybe</a:t>
            </a:r>
          </a:p>
          <a:p>
            <a:r>
              <a:rPr lang="en-US" dirty="0"/>
              <a:t>Amarel/HPC?</a:t>
            </a:r>
          </a:p>
          <a:p>
            <a:pPr lvl="1"/>
            <a:r>
              <a:rPr lang="en-US" dirty="0"/>
              <a:t>High memory demand – Yes</a:t>
            </a:r>
          </a:p>
          <a:p>
            <a:pPr lvl="1"/>
            <a:r>
              <a:rPr lang="en-US" dirty="0"/>
              <a:t> Dumb parallelism – Yes.</a:t>
            </a:r>
          </a:p>
          <a:p>
            <a:r>
              <a:rPr lang="en-US" dirty="0"/>
              <a:t>Data Sharing</a:t>
            </a:r>
          </a:p>
          <a:p>
            <a:pPr lvl="1"/>
            <a:r>
              <a:rPr lang="en-US" dirty="0"/>
              <a:t>Neuroimaging – Yes, relatively easy on </a:t>
            </a:r>
            <a:r>
              <a:rPr lang="en-US" dirty="0" err="1"/>
              <a:t>OpenNeuro</a:t>
            </a:r>
            <a:endParaRPr lang="en-US" dirty="0"/>
          </a:p>
          <a:p>
            <a:pPr lvl="1"/>
            <a:r>
              <a:rPr lang="en-US" dirty="0"/>
              <a:t>Others – Yes, somewhat painful with NWB and Dandi.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2EF6-F92C-4845-85FE-2D688427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Chaos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0592" y="2936096"/>
            <a:ext cx="5180251" cy="4350205"/>
          </a:xfrm>
        </p:spPr>
        <p:txBody>
          <a:bodyPr/>
          <a:lstStyle/>
          <a:p>
            <a:r>
              <a:rPr lang="en-US" dirty="0"/>
              <a:t>Data and code are mixed</a:t>
            </a:r>
          </a:p>
          <a:p>
            <a:r>
              <a:rPr lang="en-US" dirty="0"/>
              <a:t>File names are abstract</a:t>
            </a:r>
          </a:p>
          <a:p>
            <a:r>
              <a:rPr lang="en-US" dirty="0"/>
              <a:t>Different versions of the same code/data are kept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2" y="2496377"/>
            <a:ext cx="5295260" cy="3009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6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76"/>
    </mc:Choice>
    <mc:Fallback xmlns="">
      <p:transition spd="slow" advTm="9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69" y="1444924"/>
            <a:ext cx="5156444" cy="823697"/>
          </a:xfrm>
        </p:spPr>
        <p:txBody>
          <a:bodyPr/>
          <a:lstStyle/>
          <a:p>
            <a:r>
              <a:rPr lang="en-US" dirty="0"/>
              <a:t>Chaos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69" y="2268621"/>
            <a:ext cx="5156444" cy="3683628"/>
          </a:xfrm>
        </p:spPr>
        <p:txBody>
          <a:bodyPr/>
          <a:lstStyle/>
          <a:p>
            <a:r>
              <a:rPr lang="en-US" dirty="0"/>
              <a:t>Mixed data and code</a:t>
            </a:r>
          </a:p>
          <a:p>
            <a:r>
              <a:rPr lang="en-US" dirty="0"/>
              <a:t>Abstract file names </a:t>
            </a:r>
          </a:p>
          <a:p>
            <a:r>
              <a:rPr lang="en-US" dirty="0"/>
              <a:t>Multiple versions 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2" y="1444924"/>
            <a:ext cx="5181838" cy="823697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2" y="2268621"/>
            <a:ext cx="5181838" cy="3683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folder per project</a:t>
            </a:r>
          </a:p>
          <a:p>
            <a:pPr lvl="1"/>
            <a:r>
              <a:rPr lang="en-US" dirty="0"/>
              <a:t>data/code/docs</a:t>
            </a:r>
          </a:p>
          <a:p>
            <a:r>
              <a:rPr lang="en-US" dirty="0"/>
              <a:t>Use meaningful file names</a:t>
            </a:r>
          </a:p>
          <a:p>
            <a:pPr lvl="1"/>
            <a:r>
              <a:rPr lang="en-US" dirty="0" err="1"/>
              <a:t>estimateFiringRate.m</a:t>
            </a:r>
            <a:endParaRPr lang="en-US" dirty="0"/>
          </a:p>
          <a:p>
            <a:r>
              <a:rPr lang="en-US" dirty="0"/>
              <a:t>Separate logically/conceptually distinct units</a:t>
            </a:r>
          </a:p>
          <a:p>
            <a:pPr lvl="1"/>
            <a:r>
              <a:rPr lang="en-US" dirty="0"/>
              <a:t>read/preprocess/analyze/visualize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for version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" y="3821011"/>
            <a:ext cx="5314308" cy="3000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73" y="3821011"/>
            <a:ext cx="5314308" cy="3000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4" y="3810000"/>
            <a:ext cx="5314308" cy="3000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3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03B8-0005-A010-0464-7BF211A9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2448-8136-3B85-5A8A-C0DFA30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245E-86F9-5E2E-2211-D0987EDE3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and GitHub.com</a:t>
            </a:r>
          </a:p>
        </p:txBody>
      </p:sp>
    </p:spTree>
    <p:extLst>
      <p:ext uri="{BB962C8B-B14F-4D97-AF65-F5344CB8AC3E}">
        <p14:creationId xmlns:p14="http://schemas.microsoft.com/office/powerpoint/2010/main" val="37091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 :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Keeps track of different versions (including the latest one)</a:t>
            </a:r>
          </a:p>
          <a:p>
            <a:r>
              <a:rPr lang="en-US" dirty="0"/>
              <a:t>Avoids file clutter</a:t>
            </a:r>
          </a:p>
          <a:p>
            <a:r>
              <a:rPr lang="en-US" dirty="0"/>
              <a:t>Allows you to backtrack </a:t>
            </a:r>
          </a:p>
          <a:p>
            <a:r>
              <a:rPr lang="en-US" dirty="0"/>
              <a:t>Documents changes: who, when, and why</a:t>
            </a:r>
          </a:p>
          <a:p>
            <a:r>
              <a:rPr lang="en-US" dirty="0"/>
              <a:t>Simplifies collaboration and code sharing</a:t>
            </a:r>
          </a:p>
          <a:p>
            <a:r>
              <a:rPr lang="en-US" dirty="0"/>
              <a:t>Simplifies code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0" y="2501348"/>
            <a:ext cx="5294521" cy="2999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9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B259-849D-44F0-AEA3-7575705E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C70D-642B-4268-8DFF-09BC8B1F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Repository</a:t>
            </a:r>
            <a:r>
              <a:rPr lang="en-US" dirty="0"/>
              <a:t> – the collection of all versions of all files.</a:t>
            </a:r>
          </a:p>
          <a:p>
            <a:pPr lvl="1"/>
            <a:r>
              <a:rPr lang="en-US" dirty="0"/>
              <a:t>Local: the repository on your machine</a:t>
            </a:r>
          </a:p>
          <a:p>
            <a:pPr lvl="1"/>
            <a:r>
              <a:rPr lang="en-US" dirty="0"/>
              <a:t>Remote: the repository on a server somewhere else (github.com)</a:t>
            </a:r>
          </a:p>
          <a:p>
            <a:r>
              <a:rPr lang="en-US" b="1" dirty="0"/>
              <a:t>Sandbox </a:t>
            </a:r>
            <a:r>
              <a:rPr lang="en-US" dirty="0"/>
              <a:t>– the versions that I am currently using on my machine.</a:t>
            </a:r>
            <a:endParaRPr lang="en-US" b="1" dirty="0"/>
          </a:p>
          <a:p>
            <a:r>
              <a:rPr lang="en-US" b="1" dirty="0"/>
              <a:t>Stage</a:t>
            </a:r>
            <a:r>
              <a:rPr lang="en-US" dirty="0"/>
              <a:t> – Label the changes in a file for inclusion in the Repository</a:t>
            </a:r>
          </a:p>
          <a:p>
            <a:pPr lvl="2"/>
            <a:r>
              <a:rPr lang="en-US" dirty="0"/>
              <a:t>This allows you to keep some files or changes only in the Sandbox, while others are going to be added to the Repo.</a:t>
            </a:r>
          </a:p>
          <a:p>
            <a:r>
              <a:rPr lang="en-US" b="1" dirty="0"/>
              <a:t>Commit</a:t>
            </a:r>
            <a:r>
              <a:rPr lang="en-US" dirty="0"/>
              <a:t> – Add all staged changes to the Local Repo</a:t>
            </a:r>
          </a:p>
          <a:p>
            <a:pPr lvl="2"/>
            <a:r>
              <a:rPr lang="en-US" dirty="0"/>
              <a:t>This is where you add a message explaining </a:t>
            </a:r>
            <a:r>
              <a:rPr lang="en-US" b="1" i="1" dirty="0"/>
              <a:t>why</a:t>
            </a:r>
            <a:r>
              <a:rPr lang="en-US" dirty="0"/>
              <a:t> these changes were made.</a:t>
            </a:r>
          </a:p>
          <a:p>
            <a:r>
              <a:rPr lang="en-US" b="1" dirty="0"/>
              <a:t>Push</a:t>
            </a:r>
            <a:r>
              <a:rPr lang="en-US" dirty="0"/>
              <a:t> – Add changes in the Local Repo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3961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Clone</a:t>
            </a:r>
            <a:r>
              <a:rPr lang="en-US" dirty="0"/>
              <a:t> – create a local copy of the central Repo.</a:t>
            </a:r>
          </a:p>
          <a:p>
            <a:r>
              <a:rPr lang="en-US" b="1" dirty="0"/>
              <a:t>Pull</a:t>
            </a:r>
            <a:r>
              <a:rPr lang="en-US" dirty="0"/>
              <a:t> – Add changes from the Central Repo to the Local Repo.</a:t>
            </a:r>
          </a:p>
          <a:p>
            <a:r>
              <a:rPr lang="en-US" b="1" dirty="0"/>
              <a:t>Branch</a:t>
            </a:r>
            <a:r>
              <a:rPr lang="en-US" dirty="0"/>
              <a:t> – A copy of the code where you develop new features without interfering with the code that has already been developed.</a:t>
            </a:r>
          </a:p>
          <a:p>
            <a:pPr lvl="1"/>
            <a:r>
              <a:rPr lang="en-US" dirty="0"/>
              <a:t>Main branch -  tested/released code. </a:t>
            </a:r>
          </a:p>
          <a:p>
            <a:pPr lvl="1"/>
            <a:r>
              <a:rPr lang="en-US" dirty="0"/>
              <a:t>Develop branch  - newly developed code. </a:t>
            </a:r>
          </a:p>
          <a:p>
            <a:r>
              <a:rPr lang="en-US" b="1" dirty="0"/>
              <a:t>Pull Request</a:t>
            </a:r>
            <a:r>
              <a:rPr lang="en-US" dirty="0"/>
              <a:t> – Submit a branch for review.</a:t>
            </a:r>
          </a:p>
          <a:p>
            <a:pPr lvl="1"/>
            <a:r>
              <a:rPr lang="en-US" dirty="0"/>
              <a:t>Receive feedback from the maintainers.</a:t>
            </a:r>
          </a:p>
          <a:p>
            <a:r>
              <a:rPr lang="en-US" b="1" dirty="0"/>
              <a:t>Merge</a:t>
            </a:r>
            <a:r>
              <a:rPr lang="en-US" dirty="0"/>
              <a:t> – include the changes from one branch into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|15.8|16.2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FD8666D99BE4E80FE1EDA1EB47E30" ma:contentTypeVersion="18" ma:contentTypeDescription="Create a new document." ma:contentTypeScope="" ma:versionID="509cf0881ab593c5a94c036915c590f8">
  <xsd:schema xmlns:xsd="http://www.w3.org/2001/XMLSchema" xmlns:xs="http://www.w3.org/2001/XMLSchema" xmlns:p="http://schemas.microsoft.com/office/2006/metadata/properties" xmlns:ns2="33ab79b0-d161-4908-81f2-477581371041" xmlns:ns3="462212e0-bf15-45dc-b82e-a801652d1c7f" targetNamespace="http://schemas.microsoft.com/office/2006/metadata/properties" ma:root="true" ma:fieldsID="16026fb8ba900ad1af9a489f17b8525a" ns2:_="" ns3:_="">
    <xsd:import namespace="33ab79b0-d161-4908-81f2-477581371041"/>
    <xsd:import namespace="462212e0-bf15-45dc-b82e-a801652d1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b79b0-d161-4908-81f2-477581371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48fd182-3af3-4b45-858c-95346ee1bc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212e0-bf15-45dc-b82e-a801652d1c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f083417-bd6b-470f-a341-e7c41a7a8707}" ma:internalName="TaxCatchAll" ma:showField="CatchAllData" ma:web="462212e0-bf15-45dc-b82e-a801652d1c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2212e0-bf15-45dc-b82e-a801652d1c7f" xsi:nil="true"/>
    <lcf76f155ced4ddcb4097134ff3c332f xmlns="33ab79b0-d161-4908-81f2-47758137104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66517A-6B77-4C93-88CE-6383C6474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b79b0-d161-4908-81f2-477581371041"/>
    <ds:schemaRef ds:uri="462212e0-bf15-45dc-b82e-a801652d1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462212e0-bf15-45dc-b82e-a801652d1c7f"/>
    <ds:schemaRef ds:uri="33ab79b0-d161-4908-81f2-477581371041"/>
  </ds:schemaRefs>
</ds:datastoreItem>
</file>

<file path=customXml/itemProps3.xml><?xml version="1.0" encoding="utf-8"?>
<ds:datastoreItem xmlns:ds="http://schemas.openxmlformats.org/officeDocument/2006/customXml" ds:itemID="{8BDE6F52-F2D3-4B05-8E07-C325FB1AAA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1118</TotalTime>
  <Words>1905</Words>
  <Application>Microsoft Office PowerPoint</Application>
  <PresentationFormat>Custom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Tech 16x9</vt:lpstr>
      <vt:lpstr>Data Science Tools</vt:lpstr>
      <vt:lpstr>Overview</vt:lpstr>
      <vt:lpstr>Getting Organized</vt:lpstr>
      <vt:lpstr>File Chaos</vt:lpstr>
      <vt:lpstr>Structured Solutions</vt:lpstr>
      <vt:lpstr>Version Control</vt:lpstr>
      <vt:lpstr>Version Control Software : git</vt:lpstr>
      <vt:lpstr>Git Terminology</vt:lpstr>
      <vt:lpstr>Git Terminology</vt:lpstr>
      <vt:lpstr>Git is not meant for large data files. (&lt; 100 MB)</vt:lpstr>
      <vt:lpstr>DataJoint – explicit data analysis pipelines</vt:lpstr>
      <vt:lpstr>Options for large data files. (&gt; 100 MB)</vt:lpstr>
      <vt:lpstr>Version Conflicts</vt:lpstr>
      <vt:lpstr>Python  (Anaconda)</vt:lpstr>
      <vt:lpstr>Matlab</vt:lpstr>
      <vt:lpstr>Containerized Computing</vt:lpstr>
      <vt:lpstr>Beyond environments</vt:lpstr>
      <vt:lpstr>Docker Examples</vt:lpstr>
      <vt:lpstr>Docker for Matlab</vt:lpstr>
      <vt:lpstr>Container Lingo</vt:lpstr>
      <vt:lpstr>Should I use a container for my project?</vt:lpstr>
      <vt:lpstr>High-Performance Computing</vt:lpstr>
      <vt:lpstr>Amarel</vt:lpstr>
      <vt:lpstr>SLURM </vt:lpstr>
      <vt:lpstr>SLURM</vt:lpstr>
      <vt:lpstr>Amarel</vt:lpstr>
      <vt:lpstr>Data Sharing</vt:lpstr>
      <vt:lpstr>Policies</vt:lpstr>
      <vt:lpstr>Problems  &amp; Solutions</vt:lpstr>
      <vt:lpstr>Brain Imaging Data Structure (BIDS)</vt:lpstr>
      <vt:lpstr>BIDS: the (?) standard for human data sharing</vt:lpstr>
      <vt:lpstr>Emerging standards beyond BIDS MRI?</vt:lpstr>
      <vt:lpstr>Open Science Foundation </vt:lpstr>
      <vt:lpstr>Do I need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Krekelberg</dc:creator>
  <cp:lastModifiedBy>Bart Krekelberg</cp:lastModifiedBy>
  <cp:revision>1</cp:revision>
  <dcterms:created xsi:type="dcterms:W3CDTF">2025-01-08T12:38:45Z</dcterms:created>
  <dcterms:modified xsi:type="dcterms:W3CDTF">2025-01-22T14:55:42Z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FeatureTags">
    <vt:lpwstr/>
  </property>
  <property fmtid="{D5CDD505-2E9C-101B-9397-08002B2CF9AE}" pid="4" name="LocalizationTags">
    <vt:lpwstr/>
  </property>
  <property fmtid="{D5CDD505-2E9C-101B-9397-08002B2CF9AE}" pid="5" name="CampaignTags">
    <vt:lpwstr/>
  </property>
  <property fmtid="{D5CDD505-2E9C-101B-9397-08002B2CF9AE}" pid="6" name="ScenarioTags">
    <vt:lpwstr/>
  </property>
  <property fmtid="{D5CDD505-2E9C-101B-9397-08002B2CF9AE}" pid="7" name="ContentTypeId">
    <vt:lpwstr>0x010100BB2FD8666D99BE4E80FE1EDA1EB47E30</vt:lpwstr>
  </property>
  <property fmtid="{D5CDD505-2E9C-101B-9397-08002B2CF9AE}" pid="8" name="MediaServiceImageTags">
    <vt:lpwstr/>
  </property>
</Properties>
</file>