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Churn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Mnar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ashry</a:t>
            </a:r>
            <a:endParaRPr lang="en-US" dirty="0" smtClean="0"/>
          </a:p>
          <a:p>
            <a:r>
              <a:rPr lang="en-US" dirty="0" err="1" smtClean="0"/>
              <a:t>Merna</a:t>
            </a:r>
            <a:r>
              <a:rPr lang="en-US" dirty="0" smtClean="0"/>
              <a:t> </a:t>
            </a:r>
            <a:r>
              <a:rPr lang="en-US" dirty="0" err="1" smtClean="0"/>
              <a:t>mourad</a:t>
            </a:r>
            <a:r>
              <a:rPr lang="en-US" dirty="0" smtClean="0"/>
              <a:t> Khalil</a:t>
            </a:r>
          </a:p>
          <a:p>
            <a:r>
              <a:rPr lang="en-US" dirty="0" err="1" smtClean="0"/>
              <a:t>Kenzy</a:t>
            </a:r>
            <a:r>
              <a:rPr lang="en-US" dirty="0" smtClean="0"/>
              <a:t> </a:t>
            </a:r>
            <a:r>
              <a:rPr lang="en-US" dirty="0" err="1" smtClean="0"/>
              <a:t>aggour</a:t>
            </a:r>
            <a:endParaRPr lang="en-US" dirty="0" smtClean="0"/>
          </a:p>
          <a:p>
            <a:r>
              <a:rPr lang="en-US" dirty="0" err="1" smtClean="0"/>
              <a:t>Alaa</a:t>
            </a:r>
            <a:r>
              <a:rPr lang="en-US" dirty="0" smtClean="0"/>
              <a:t> </a:t>
            </a:r>
            <a:r>
              <a:rPr lang="en-US" dirty="0" err="1" smtClean="0"/>
              <a:t>elsaid</a:t>
            </a:r>
            <a:r>
              <a:rPr lang="en-US" dirty="0" smtClean="0"/>
              <a:t> </a:t>
            </a:r>
            <a:r>
              <a:rPr lang="en-US" dirty="0" err="1" smtClean="0"/>
              <a:t>elpaaly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7" y="1733403"/>
            <a:ext cx="10058400" cy="33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50" y="1801989"/>
            <a:ext cx="10058400" cy="32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6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9" y="1721972"/>
            <a:ext cx="9944962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99" y="826544"/>
            <a:ext cx="10058400" cy="514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8" y="868458"/>
            <a:ext cx="10058400" cy="50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06" y="0"/>
            <a:ext cx="7112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3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21" y="0"/>
            <a:ext cx="778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6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10" y="0"/>
            <a:ext cx="7377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8" y="711728"/>
            <a:ext cx="5017643" cy="3328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00" y="3316136"/>
            <a:ext cx="501764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81743"/>
            <a:ext cx="8792936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2415540" algn="l"/>
              </a:tabLst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Domain of the dataset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ts val="790"/>
              </a:spcBef>
              <a:spcAft>
                <a:spcPts val="79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data set contains details of a bank's customers and the target variable is a binary variable reflecting the fact whether the customer left the bank (closed his account) or he continues to be a customer.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</a:pPr>
            <a:r>
              <a:rPr lang="en-US" sz="14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Each row represents a bank customer, each column contains customer’s attributes described on the column Metadata.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data set includes information about: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Customers who left bank – the column is called "Exited"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 account information that each customer has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creditscore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', 'balance',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numofproducts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hascrcard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isactivemember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Demographic info about customers – surname, geography, gender, age range, tenure and '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estimatedsalary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7" y="1038378"/>
            <a:ext cx="10058400" cy="2316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71" y="4099984"/>
            <a:ext cx="10058400" cy="23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3" y="891320"/>
            <a:ext cx="10058400" cy="50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34" y="1107965"/>
            <a:ext cx="10058400" cy="46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1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3" y="215344"/>
            <a:ext cx="8774329" cy="3810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3" y="3887491"/>
            <a:ext cx="8774329" cy="28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6" y="552200"/>
            <a:ext cx="9769687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2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0" y="811303"/>
            <a:ext cx="992210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30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1" y="1836282"/>
            <a:ext cx="989161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0" y="792251"/>
            <a:ext cx="9906859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6621" y="1148651"/>
            <a:ext cx="11536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Row Number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Row Numbers from 1 to </a:t>
            </a:r>
            <a:r>
              <a:rPr lang="en-US" sz="24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10000</a:t>
            </a: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 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Unique Ids for bank customer identification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Surname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Customer's last </a:t>
            </a:r>
            <a:r>
              <a:rPr lang="en-US" sz="24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endParaRPr lang="en-US" sz="2400" dirty="0" smtClean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Credit 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Score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Credit score of the customer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Geography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The country from which the customer </a:t>
            </a:r>
            <a:r>
              <a:rPr lang="en-US" sz="24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belongs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Gender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Male or </a:t>
            </a:r>
            <a:r>
              <a:rPr lang="en-US" sz="24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Female</a:t>
            </a:r>
          </a:p>
          <a:p>
            <a:pPr marL="228600" marR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Age</a:t>
            </a:r>
            <a:r>
              <a:rPr lang="en-US" sz="24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Age of the </a:t>
            </a:r>
            <a:r>
              <a:rPr lang="en-US" sz="24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783" y="1534886"/>
            <a:ext cx="110517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Tenure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Number of years for which the customer has been with the bank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Balance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Bank balance of the customer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b="1" dirty="0" smtClean="0">
              <a:solidFill>
                <a:srgbClr val="202124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en-US" sz="2000" b="1" dirty="0" err="1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NumOfProducts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Number of bank products the customer is </a:t>
            </a:r>
            <a:r>
              <a:rPr lang="en-US" sz="20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utilizing</a:t>
            </a:r>
            <a:endParaRPr lang="en-US" sz="2000" dirty="0">
              <a:solidFill>
                <a:srgbClr val="5F6368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Has 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 Card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Binary Flag for whether the customer holds a credit card with the bank or not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Is 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Active Member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Binary Flag for whether the customer is an active member with the bank or not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Estimated 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Salary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Estimated salary of the customer in Dollars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000" b="1" dirty="0" smtClean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Exited</a:t>
            </a:r>
            <a:r>
              <a:rPr lang="en-US" sz="2000" dirty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Binary flag 1 if the customer closed account with bank and 0 if the customer is </a:t>
            </a:r>
            <a:r>
              <a:rPr lang="en-US" sz="2000" dirty="0" smtClean="0">
                <a:solidFill>
                  <a:srgbClr val="5F636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retained</a:t>
            </a:r>
          </a:p>
          <a:p>
            <a:pPr fontAlgn="base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4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4" y="179900"/>
            <a:ext cx="6936820" cy="4042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92" y="3903665"/>
            <a:ext cx="6936822" cy="27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0" y="302079"/>
            <a:ext cx="8871355" cy="2943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0" y="2943798"/>
            <a:ext cx="446570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4" y="773200"/>
            <a:ext cx="10058400" cy="53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09" y="1462869"/>
            <a:ext cx="10058400" cy="38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5" y="1455249"/>
            <a:ext cx="10058400" cy="38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348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84</Words>
  <Application>Microsoft Office PowerPoint</Application>
  <PresentationFormat>Widescreen</PresentationFormat>
  <Paragraphs>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Symbol</vt:lpstr>
      <vt:lpstr>Times New Roman</vt:lpstr>
      <vt:lpstr>Wingdings 3</vt:lpstr>
      <vt:lpstr>Slice</vt:lpstr>
      <vt:lpstr>Churn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modeling</dc:title>
  <dc:creator>Microsoft account</dc:creator>
  <cp:lastModifiedBy>Microsoft account</cp:lastModifiedBy>
  <cp:revision>3</cp:revision>
  <dcterms:created xsi:type="dcterms:W3CDTF">2022-08-04T02:49:49Z</dcterms:created>
  <dcterms:modified xsi:type="dcterms:W3CDTF">2022-08-04T04:28:20Z</dcterms:modified>
</cp:coreProperties>
</file>