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85" r:id="rId2"/>
    <p:sldId id="296" r:id="rId3"/>
    <p:sldId id="275" r:id="rId4"/>
    <p:sldId id="283" r:id="rId5"/>
    <p:sldId id="281" r:id="rId6"/>
    <p:sldId id="29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53638"/>
    <a:srgbClr val="EABB40"/>
    <a:srgbClr val="C0C0C0"/>
    <a:srgbClr val="EAEAEA"/>
    <a:srgbClr val="81DC4E"/>
    <a:srgbClr val="F0F0F0"/>
    <a:srgbClr val="A3A97B"/>
    <a:srgbClr val="19772F"/>
    <a:srgbClr val="6368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6416" autoAdjust="0"/>
  </p:normalViewPr>
  <p:slideViewPr>
    <p:cSldViewPr snapToGrid="0">
      <p:cViewPr varScale="1">
        <p:scale>
          <a:sx n="82" d="100"/>
          <a:sy n="82" d="100"/>
        </p:scale>
        <p:origin x="658"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295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3B5F6C-7147-4370-8AA3-64F41DDFD9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2C330640-1F0F-4FD2-8E0F-D61F3EB9CFF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E76A23-F64E-410E-9933-5CF80C92A90C}" type="datetimeFigureOut">
              <a:rPr lang="en-ID" smtClean="0"/>
              <a:t>13/03/2022</a:t>
            </a:fld>
            <a:endParaRPr lang="en-ID"/>
          </a:p>
        </p:txBody>
      </p:sp>
      <p:sp>
        <p:nvSpPr>
          <p:cNvPr id="4" name="Footer Placeholder 3">
            <a:extLst>
              <a:ext uri="{FF2B5EF4-FFF2-40B4-BE49-F238E27FC236}">
                <a16:creationId xmlns:a16="http://schemas.microsoft.com/office/drawing/2014/main" id="{76F83D6D-9183-40AA-8D07-E195A3312C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9AFB6699-E673-4492-8D3D-8CF2AFF95C7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8317EE-0622-4866-8D18-25CE03D27526}" type="slidenum">
              <a:rPr lang="en-ID" smtClean="0"/>
              <a:t>‹#›</a:t>
            </a:fld>
            <a:endParaRPr lang="en-ID"/>
          </a:p>
        </p:txBody>
      </p:sp>
    </p:spTree>
    <p:extLst>
      <p:ext uri="{BB962C8B-B14F-4D97-AF65-F5344CB8AC3E}">
        <p14:creationId xmlns:p14="http://schemas.microsoft.com/office/powerpoint/2010/main" val="1638886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E8909-E5A9-4597-8B2B-4FE5570D75EB}" type="datetimeFigureOut">
              <a:rPr lang="en-ID" smtClean="0"/>
              <a:t>13/03/2022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C75A8-F08B-4865-8B51-4C323A3291A9}" type="slidenum">
              <a:rPr lang="en-ID" smtClean="0"/>
              <a:t>‹#›</a:t>
            </a:fld>
            <a:endParaRPr lang="en-ID"/>
          </a:p>
        </p:txBody>
      </p:sp>
    </p:spTree>
    <p:extLst>
      <p:ext uri="{BB962C8B-B14F-4D97-AF65-F5344CB8AC3E}">
        <p14:creationId xmlns:p14="http://schemas.microsoft.com/office/powerpoint/2010/main" val="844476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20CC75A8-F08B-4865-8B51-4C323A3291A9}" type="slidenum">
              <a:rPr lang="en-ID" smtClean="0"/>
              <a:t>4</a:t>
            </a:fld>
            <a:endParaRPr lang="en-ID"/>
          </a:p>
        </p:txBody>
      </p:sp>
    </p:spTree>
    <p:extLst>
      <p:ext uri="{BB962C8B-B14F-4D97-AF65-F5344CB8AC3E}">
        <p14:creationId xmlns:p14="http://schemas.microsoft.com/office/powerpoint/2010/main" val="3849577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D71F969-6E0E-4CE4-8D83-FB7E1E36943B}"/>
              </a:ext>
            </a:extLst>
          </p:cNvPr>
          <p:cNvSpPr/>
          <p:nvPr userDrawn="1"/>
        </p:nvSpPr>
        <p:spPr>
          <a:xfrm>
            <a:off x="2986617" y="1583266"/>
            <a:ext cx="3886200" cy="4360334"/>
          </a:xfrm>
          <a:prstGeom prst="rect">
            <a:avLst/>
          </a:prstGeom>
          <a:solidFill>
            <a:srgbClr val="EFEF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6CA5C42-8660-4144-90F8-83E42246A6EF}"/>
              </a:ext>
            </a:extLst>
          </p:cNvPr>
          <p:cNvSpPr>
            <a:spLocks noGrp="1"/>
          </p:cNvSpPr>
          <p:nvPr>
            <p:ph type="ctrTitle" hasCustomPrompt="1"/>
          </p:nvPr>
        </p:nvSpPr>
        <p:spPr>
          <a:xfrm>
            <a:off x="5356062" y="2218764"/>
            <a:ext cx="4492788" cy="3004741"/>
          </a:xfrm>
          <a:noFill/>
          <a:ln w="76200">
            <a:noFill/>
          </a:ln>
        </p:spPr>
        <p:txBody>
          <a:bodyPr anchor="ctr">
            <a:noAutofit/>
          </a:bodyPr>
          <a:lstStyle>
            <a:lvl1pPr algn="l">
              <a:defRPr sz="7200">
                <a:solidFill>
                  <a:srgbClr val="353638"/>
                </a:solidFill>
                <a:latin typeface="+mj-lt"/>
              </a:defRPr>
            </a:lvl1pPr>
          </a:lstStyle>
          <a:p>
            <a:r>
              <a:rPr lang="en-US" dirty="0"/>
              <a:t>presentation</a:t>
            </a:r>
            <a:br>
              <a:rPr lang="en-US" dirty="0"/>
            </a:br>
            <a:r>
              <a:rPr lang="en-US" dirty="0"/>
              <a:t>title</a:t>
            </a:r>
            <a:endParaRPr lang="en-ID" dirty="0"/>
          </a:p>
        </p:txBody>
      </p:sp>
      <p:sp>
        <p:nvSpPr>
          <p:cNvPr id="3" name="Subtitle 2">
            <a:extLst>
              <a:ext uri="{FF2B5EF4-FFF2-40B4-BE49-F238E27FC236}">
                <a16:creationId xmlns:a16="http://schemas.microsoft.com/office/drawing/2014/main" id="{5FA84757-0A31-42A4-8AF4-E9682F725626}"/>
              </a:ext>
            </a:extLst>
          </p:cNvPr>
          <p:cNvSpPr>
            <a:spLocks noGrp="1"/>
          </p:cNvSpPr>
          <p:nvPr>
            <p:ph type="subTitle" idx="1" hasCustomPrompt="1"/>
          </p:nvPr>
        </p:nvSpPr>
        <p:spPr>
          <a:xfrm>
            <a:off x="7804084" y="5490105"/>
            <a:ext cx="3549716" cy="453495"/>
          </a:xfrm>
        </p:spPr>
        <p:txBody>
          <a:bodyPr/>
          <a:lstStyle>
            <a:lvl1pPr marL="0" indent="0" algn="ctr">
              <a:buNone/>
              <a:defRPr sz="2400" i="0">
                <a:solidFill>
                  <a:srgbClr val="EFEFEF"/>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endParaRPr lang="en-ID" dirty="0"/>
          </a:p>
        </p:txBody>
      </p:sp>
      <p:sp>
        <p:nvSpPr>
          <p:cNvPr id="4" name="Date Placeholder 3">
            <a:extLst>
              <a:ext uri="{FF2B5EF4-FFF2-40B4-BE49-F238E27FC236}">
                <a16:creationId xmlns:a16="http://schemas.microsoft.com/office/drawing/2014/main" id="{C7FAE704-8736-43EB-B790-0237AE0C51AE}"/>
              </a:ext>
            </a:extLst>
          </p:cNvPr>
          <p:cNvSpPr>
            <a:spLocks noGrp="1"/>
          </p:cNvSpPr>
          <p:nvPr>
            <p:ph type="dt" sz="half" idx="10"/>
          </p:nvPr>
        </p:nvSpPr>
        <p:spPr/>
        <p:txBody>
          <a:bodyPr/>
          <a:lstStyle>
            <a:lvl1pPr>
              <a:defRPr>
                <a:solidFill>
                  <a:srgbClr val="EFEFEF"/>
                </a:solidFill>
                <a:latin typeface="Playfair Display" panose="00000500000000000000" pitchFamily="2" charset="0"/>
              </a:defRPr>
            </a:lvl1pPr>
          </a:lstStyle>
          <a:p>
            <a:fld id="{79AA9DB5-A1F6-4624-970D-0BADA959D4A3}" type="datetimeFigureOut">
              <a:rPr lang="en-ID" smtClean="0"/>
              <a:pPr/>
              <a:t>13/03/2022</a:t>
            </a:fld>
            <a:endParaRPr lang="en-ID" dirty="0"/>
          </a:p>
        </p:txBody>
      </p:sp>
      <p:sp>
        <p:nvSpPr>
          <p:cNvPr id="5" name="Footer Placeholder 4">
            <a:extLst>
              <a:ext uri="{FF2B5EF4-FFF2-40B4-BE49-F238E27FC236}">
                <a16:creationId xmlns:a16="http://schemas.microsoft.com/office/drawing/2014/main" id="{BE82D268-297F-4761-8EF4-DC6A0F98869D}"/>
              </a:ext>
            </a:extLst>
          </p:cNvPr>
          <p:cNvSpPr>
            <a:spLocks noGrp="1"/>
          </p:cNvSpPr>
          <p:nvPr>
            <p:ph type="ftr" sz="quarter" idx="11"/>
          </p:nvPr>
        </p:nvSpPr>
        <p:spPr/>
        <p:txBody>
          <a:bodyPr/>
          <a:lstStyle>
            <a:lvl1pPr>
              <a:defRPr>
                <a:solidFill>
                  <a:srgbClr val="EFEFEF"/>
                </a:solidFill>
                <a:latin typeface="Playfair Display" panose="00000500000000000000" pitchFamily="2" charset="0"/>
              </a:defRPr>
            </a:lvl1pPr>
          </a:lstStyle>
          <a:p>
            <a:endParaRPr lang="en-ID" dirty="0">
              <a:solidFill>
                <a:srgbClr val="EFEFEF"/>
              </a:solidFill>
            </a:endParaRPr>
          </a:p>
        </p:txBody>
      </p:sp>
      <p:sp>
        <p:nvSpPr>
          <p:cNvPr id="6" name="Slide Number Placeholder 5">
            <a:extLst>
              <a:ext uri="{FF2B5EF4-FFF2-40B4-BE49-F238E27FC236}">
                <a16:creationId xmlns:a16="http://schemas.microsoft.com/office/drawing/2014/main" id="{D17180F5-C3D6-4504-BDF3-1BCE2F53A30C}"/>
              </a:ext>
            </a:extLst>
          </p:cNvPr>
          <p:cNvSpPr>
            <a:spLocks noGrp="1"/>
          </p:cNvSpPr>
          <p:nvPr>
            <p:ph type="sldNum" sz="quarter" idx="12"/>
          </p:nvPr>
        </p:nvSpPr>
        <p:spPr/>
        <p:txBody>
          <a:bodyPr/>
          <a:lstStyle>
            <a:lvl1pPr>
              <a:defRPr>
                <a:solidFill>
                  <a:srgbClr val="EFEFEF"/>
                </a:solidFill>
              </a:defRPr>
            </a:lvl1pPr>
          </a:lstStyle>
          <a:p>
            <a:fld id="{356B735F-8457-406A-A744-FC5DA5F22371}" type="slidenum">
              <a:rPr lang="en-ID" smtClean="0"/>
              <a:pPr/>
              <a:t>‹#›</a:t>
            </a:fld>
            <a:endParaRPr lang="en-ID" dirty="0"/>
          </a:p>
        </p:txBody>
      </p:sp>
      <p:sp>
        <p:nvSpPr>
          <p:cNvPr id="8" name="Picture Placeholder 7">
            <a:extLst>
              <a:ext uri="{FF2B5EF4-FFF2-40B4-BE49-F238E27FC236}">
                <a16:creationId xmlns:a16="http://schemas.microsoft.com/office/drawing/2014/main" id="{CCDE7881-E5A5-46DB-B675-AAD88C9EC85F}"/>
              </a:ext>
            </a:extLst>
          </p:cNvPr>
          <p:cNvSpPr>
            <a:spLocks noGrp="1"/>
          </p:cNvSpPr>
          <p:nvPr>
            <p:ph type="pic" sz="quarter" idx="13"/>
          </p:nvPr>
        </p:nvSpPr>
        <p:spPr>
          <a:xfrm>
            <a:off x="1123950" y="0"/>
            <a:ext cx="3514725" cy="4752975"/>
          </a:xfrm>
        </p:spPr>
        <p:txBody>
          <a:bodyPr/>
          <a:lstStyle/>
          <a:p>
            <a:r>
              <a:rPr lang="en-US"/>
              <a:t>Click icon to add picture</a:t>
            </a:r>
            <a:endParaRPr lang="en-ID" dirty="0"/>
          </a:p>
        </p:txBody>
      </p:sp>
    </p:spTree>
    <p:extLst>
      <p:ext uri="{BB962C8B-B14F-4D97-AF65-F5344CB8AC3E}">
        <p14:creationId xmlns:p14="http://schemas.microsoft.com/office/powerpoint/2010/main" val="389461847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Picture Placeholder 2">
            <a:extLst>
              <a:ext uri="{FF2B5EF4-FFF2-40B4-BE49-F238E27FC236}">
                <a16:creationId xmlns:a16="http://schemas.microsoft.com/office/drawing/2014/main" id="{EFE64FAC-5479-4CDF-B93C-E8CE0D5559FF}"/>
              </a:ext>
            </a:extLst>
          </p:cNvPr>
          <p:cNvSpPr>
            <a:spLocks noGrp="1"/>
          </p:cNvSpPr>
          <p:nvPr>
            <p:ph type="pic" idx="1"/>
          </p:nvPr>
        </p:nvSpPr>
        <p:spPr>
          <a:xfrm>
            <a:off x="-5727" y="0"/>
            <a:ext cx="4915811" cy="6858000"/>
          </a:xfrm>
        </p:spPr>
        <p:txBody>
          <a:bodyPr/>
          <a:lstStyle>
            <a:lvl1pPr marL="0" indent="0" algn="ctr">
              <a:buNone/>
              <a:defRPr sz="2800">
                <a:solidFill>
                  <a:srgbClr val="63685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D" dirty="0"/>
          </a:p>
        </p:txBody>
      </p:sp>
      <p:sp>
        <p:nvSpPr>
          <p:cNvPr id="16" name="Rectangle 15">
            <a:extLst>
              <a:ext uri="{FF2B5EF4-FFF2-40B4-BE49-F238E27FC236}">
                <a16:creationId xmlns:a16="http://schemas.microsoft.com/office/drawing/2014/main" id="{E8E6F3B9-B2F0-4936-A941-345015BC3560}"/>
              </a:ext>
            </a:extLst>
          </p:cNvPr>
          <p:cNvSpPr/>
          <p:nvPr userDrawn="1"/>
        </p:nvSpPr>
        <p:spPr>
          <a:xfrm>
            <a:off x="4910085" y="0"/>
            <a:ext cx="7281915" cy="6857999"/>
          </a:xfrm>
          <a:prstGeom prst="rect">
            <a:avLst/>
          </a:prstGeom>
          <a:solidFill>
            <a:srgbClr val="768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BE450614-111B-481D-B661-7F1BC0215216}"/>
              </a:ext>
            </a:extLst>
          </p:cNvPr>
          <p:cNvSpPr>
            <a:spLocks noGrp="1"/>
          </p:cNvSpPr>
          <p:nvPr>
            <p:ph type="title" hasCustomPrompt="1"/>
          </p:nvPr>
        </p:nvSpPr>
        <p:spPr>
          <a:xfrm>
            <a:off x="5596772" y="1872455"/>
            <a:ext cx="5394193" cy="1185916"/>
          </a:xfrm>
        </p:spPr>
        <p:txBody>
          <a:bodyPr anchor="b"/>
          <a:lstStyle>
            <a:lvl1pPr>
              <a:defRPr sz="6000">
                <a:solidFill>
                  <a:srgbClr val="EFEFEF"/>
                </a:solidFill>
              </a:defRPr>
            </a:lvl1pPr>
          </a:lstStyle>
          <a:p>
            <a:r>
              <a:rPr lang="en-US" dirty="0"/>
              <a:t>heading</a:t>
            </a:r>
            <a:endParaRPr lang="en-ID" dirty="0"/>
          </a:p>
        </p:txBody>
      </p:sp>
      <p:sp>
        <p:nvSpPr>
          <p:cNvPr id="4" name="Text Placeholder 3">
            <a:extLst>
              <a:ext uri="{FF2B5EF4-FFF2-40B4-BE49-F238E27FC236}">
                <a16:creationId xmlns:a16="http://schemas.microsoft.com/office/drawing/2014/main" id="{BA46F703-B627-4B6B-8663-620A5CC61950}"/>
              </a:ext>
            </a:extLst>
          </p:cNvPr>
          <p:cNvSpPr>
            <a:spLocks noGrp="1"/>
          </p:cNvSpPr>
          <p:nvPr>
            <p:ph type="body" sz="half" idx="2"/>
          </p:nvPr>
        </p:nvSpPr>
        <p:spPr>
          <a:xfrm>
            <a:off x="5596772" y="3058371"/>
            <a:ext cx="5394192" cy="2840038"/>
          </a:xfrm>
        </p:spPr>
        <p:txBody>
          <a:bodyPr/>
          <a:lstStyle>
            <a:lvl1pPr marL="0" indent="0">
              <a:buNone/>
              <a:defRPr sz="1600">
                <a:solidFill>
                  <a:srgbClr val="EFEFE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6262B-23B8-4AB8-A52A-A96F9FF6F7C5}"/>
              </a:ext>
            </a:extLst>
          </p:cNvPr>
          <p:cNvSpPr>
            <a:spLocks noGrp="1"/>
          </p:cNvSpPr>
          <p:nvPr>
            <p:ph type="dt" sz="half" idx="10"/>
          </p:nvPr>
        </p:nvSpPr>
        <p:spPr/>
        <p:txBody>
          <a:bodyPr/>
          <a:lstStyle>
            <a:lvl1pPr>
              <a:defRPr>
                <a:solidFill>
                  <a:srgbClr val="353638"/>
                </a:solidFill>
              </a:defRPr>
            </a:lvl1pPr>
          </a:lstStyle>
          <a:p>
            <a:fld id="{79AA9DB5-A1F6-4624-970D-0BADA959D4A3}" type="datetimeFigureOut">
              <a:rPr lang="en-ID" smtClean="0"/>
              <a:pPr/>
              <a:t>13/03/2022</a:t>
            </a:fld>
            <a:endParaRPr lang="en-ID" dirty="0"/>
          </a:p>
        </p:txBody>
      </p:sp>
      <p:sp>
        <p:nvSpPr>
          <p:cNvPr id="6" name="Footer Placeholder 5">
            <a:extLst>
              <a:ext uri="{FF2B5EF4-FFF2-40B4-BE49-F238E27FC236}">
                <a16:creationId xmlns:a16="http://schemas.microsoft.com/office/drawing/2014/main" id="{25DB139A-A351-4040-A6D4-8C0AC653C6D4}"/>
              </a:ext>
            </a:extLst>
          </p:cNvPr>
          <p:cNvSpPr>
            <a:spLocks noGrp="1"/>
          </p:cNvSpPr>
          <p:nvPr>
            <p:ph type="ftr" sz="quarter" idx="11"/>
          </p:nvPr>
        </p:nvSpPr>
        <p:spPr/>
        <p:txBody>
          <a:bodyPr/>
          <a:lstStyle>
            <a:lvl1pPr>
              <a:defRPr>
                <a:solidFill>
                  <a:srgbClr val="353638"/>
                </a:solidFill>
              </a:defRPr>
            </a:lvl1pPr>
          </a:lstStyle>
          <a:p>
            <a:endParaRPr lang="en-ID" dirty="0">
              <a:solidFill>
                <a:srgbClr val="353638"/>
              </a:solidFill>
            </a:endParaRPr>
          </a:p>
        </p:txBody>
      </p:sp>
      <p:sp>
        <p:nvSpPr>
          <p:cNvPr id="7" name="Slide Number Placeholder 6">
            <a:extLst>
              <a:ext uri="{FF2B5EF4-FFF2-40B4-BE49-F238E27FC236}">
                <a16:creationId xmlns:a16="http://schemas.microsoft.com/office/drawing/2014/main" id="{20A01873-32A3-4CC1-8939-73F0B43D5C56}"/>
              </a:ext>
            </a:extLst>
          </p:cNvPr>
          <p:cNvSpPr>
            <a:spLocks noGrp="1"/>
          </p:cNvSpPr>
          <p:nvPr>
            <p:ph type="sldNum" sz="quarter" idx="12"/>
          </p:nvPr>
        </p:nvSpPr>
        <p:spPr/>
        <p:txBody>
          <a:bodyPr/>
          <a:lstStyle>
            <a:lvl1pPr>
              <a:defRPr>
                <a:solidFill>
                  <a:srgbClr val="353638"/>
                </a:solidFill>
              </a:defRPr>
            </a:lvl1pPr>
          </a:lstStyle>
          <a:p>
            <a:fld id="{356B735F-8457-406A-A744-FC5DA5F22371}" type="slidenum">
              <a:rPr lang="en-ID" smtClean="0"/>
              <a:pPr/>
              <a:t>‹#›</a:t>
            </a:fld>
            <a:endParaRPr lang="en-ID"/>
          </a:p>
        </p:txBody>
      </p:sp>
    </p:spTree>
    <p:extLst>
      <p:ext uri="{BB962C8B-B14F-4D97-AF65-F5344CB8AC3E}">
        <p14:creationId xmlns:p14="http://schemas.microsoft.com/office/powerpoint/2010/main" val="337343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17E9D182-679B-449F-AB58-AE0696AF19FC}"/>
              </a:ext>
            </a:extLst>
          </p:cNvPr>
          <p:cNvSpPr/>
          <p:nvPr userDrawn="1"/>
        </p:nvSpPr>
        <p:spPr>
          <a:xfrm>
            <a:off x="6388100" y="1019703"/>
            <a:ext cx="2582333" cy="2582333"/>
          </a:xfrm>
          <a:prstGeom prst="ellipse">
            <a:avLst/>
          </a:prstGeom>
          <a:solidFill>
            <a:srgbClr val="6368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8">
            <a:extLst>
              <a:ext uri="{FF2B5EF4-FFF2-40B4-BE49-F238E27FC236}">
                <a16:creationId xmlns:a16="http://schemas.microsoft.com/office/drawing/2014/main" id="{1991818F-A3F6-4729-A6E3-846786BC5639}"/>
              </a:ext>
            </a:extLst>
          </p:cNvPr>
          <p:cNvSpPr/>
          <p:nvPr userDrawn="1"/>
        </p:nvSpPr>
        <p:spPr>
          <a:xfrm>
            <a:off x="8610600" y="0"/>
            <a:ext cx="3581400" cy="6858000"/>
          </a:xfrm>
          <a:prstGeom prst="rect">
            <a:avLst/>
          </a:prstGeom>
          <a:solidFill>
            <a:srgbClr val="35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BE450614-111B-481D-B661-7F1BC0215216}"/>
              </a:ext>
            </a:extLst>
          </p:cNvPr>
          <p:cNvSpPr>
            <a:spLocks noGrp="1"/>
          </p:cNvSpPr>
          <p:nvPr>
            <p:ph type="title" hasCustomPrompt="1"/>
          </p:nvPr>
        </p:nvSpPr>
        <p:spPr>
          <a:xfrm>
            <a:off x="778007" y="2243084"/>
            <a:ext cx="5394193" cy="1185916"/>
          </a:xfrm>
        </p:spPr>
        <p:txBody>
          <a:bodyPr anchor="b"/>
          <a:lstStyle>
            <a:lvl1pPr>
              <a:defRPr sz="6000">
                <a:solidFill>
                  <a:srgbClr val="353638"/>
                </a:solidFill>
              </a:defRPr>
            </a:lvl1pPr>
          </a:lstStyle>
          <a:p>
            <a:r>
              <a:rPr lang="en-US" dirty="0"/>
              <a:t>heading</a:t>
            </a:r>
            <a:endParaRPr lang="en-ID" dirty="0"/>
          </a:p>
        </p:txBody>
      </p:sp>
      <p:sp>
        <p:nvSpPr>
          <p:cNvPr id="5" name="Date Placeholder 4">
            <a:extLst>
              <a:ext uri="{FF2B5EF4-FFF2-40B4-BE49-F238E27FC236}">
                <a16:creationId xmlns:a16="http://schemas.microsoft.com/office/drawing/2014/main" id="{3436262B-23B8-4AB8-A52A-A96F9FF6F7C5}"/>
              </a:ext>
            </a:extLst>
          </p:cNvPr>
          <p:cNvSpPr>
            <a:spLocks noGrp="1"/>
          </p:cNvSpPr>
          <p:nvPr>
            <p:ph type="dt" sz="half" idx="10"/>
          </p:nvPr>
        </p:nvSpPr>
        <p:spPr/>
        <p:txBody>
          <a:bodyPr/>
          <a:lstStyle>
            <a:lvl1pPr>
              <a:defRPr>
                <a:solidFill>
                  <a:srgbClr val="353638"/>
                </a:solidFill>
              </a:defRPr>
            </a:lvl1pPr>
          </a:lstStyle>
          <a:p>
            <a:fld id="{79AA9DB5-A1F6-4624-970D-0BADA959D4A3}" type="datetimeFigureOut">
              <a:rPr lang="en-ID" smtClean="0"/>
              <a:pPr/>
              <a:t>13/03/2022</a:t>
            </a:fld>
            <a:endParaRPr lang="en-ID" dirty="0"/>
          </a:p>
        </p:txBody>
      </p:sp>
      <p:sp>
        <p:nvSpPr>
          <p:cNvPr id="6" name="Footer Placeholder 5">
            <a:extLst>
              <a:ext uri="{FF2B5EF4-FFF2-40B4-BE49-F238E27FC236}">
                <a16:creationId xmlns:a16="http://schemas.microsoft.com/office/drawing/2014/main" id="{25DB139A-A351-4040-A6D4-8C0AC653C6D4}"/>
              </a:ext>
            </a:extLst>
          </p:cNvPr>
          <p:cNvSpPr>
            <a:spLocks noGrp="1"/>
          </p:cNvSpPr>
          <p:nvPr>
            <p:ph type="ftr" sz="quarter" idx="11"/>
          </p:nvPr>
        </p:nvSpPr>
        <p:spPr/>
        <p:txBody>
          <a:bodyPr/>
          <a:lstStyle>
            <a:lvl1pPr>
              <a:defRPr>
                <a:solidFill>
                  <a:srgbClr val="353638"/>
                </a:solidFill>
              </a:defRPr>
            </a:lvl1pPr>
          </a:lstStyle>
          <a:p>
            <a:endParaRPr lang="en-ID" dirty="0">
              <a:solidFill>
                <a:srgbClr val="353638"/>
              </a:solidFill>
            </a:endParaRPr>
          </a:p>
        </p:txBody>
      </p:sp>
      <p:sp>
        <p:nvSpPr>
          <p:cNvPr id="7" name="Slide Number Placeholder 6">
            <a:extLst>
              <a:ext uri="{FF2B5EF4-FFF2-40B4-BE49-F238E27FC236}">
                <a16:creationId xmlns:a16="http://schemas.microsoft.com/office/drawing/2014/main" id="{20A01873-32A3-4CC1-8939-73F0B43D5C56}"/>
              </a:ext>
            </a:extLst>
          </p:cNvPr>
          <p:cNvSpPr>
            <a:spLocks noGrp="1"/>
          </p:cNvSpPr>
          <p:nvPr>
            <p:ph type="sldNum" sz="quarter" idx="12"/>
          </p:nvPr>
        </p:nvSpPr>
        <p:spPr/>
        <p:txBody>
          <a:bodyPr/>
          <a:lstStyle>
            <a:lvl1pPr>
              <a:defRPr>
                <a:solidFill>
                  <a:srgbClr val="353638"/>
                </a:solidFill>
              </a:defRPr>
            </a:lvl1pPr>
          </a:lstStyle>
          <a:p>
            <a:fld id="{356B735F-8457-406A-A744-FC5DA5F22371}" type="slidenum">
              <a:rPr lang="en-ID" smtClean="0"/>
              <a:pPr/>
              <a:t>‹#›</a:t>
            </a:fld>
            <a:endParaRPr lang="en-ID"/>
          </a:p>
        </p:txBody>
      </p:sp>
      <p:sp>
        <p:nvSpPr>
          <p:cNvPr id="13" name="Table Placeholder 12">
            <a:extLst>
              <a:ext uri="{FF2B5EF4-FFF2-40B4-BE49-F238E27FC236}">
                <a16:creationId xmlns:a16="http://schemas.microsoft.com/office/drawing/2014/main" id="{5FDF9DBB-F6E4-49E6-91A7-3787355D4A10}"/>
              </a:ext>
            </a:extLst>
          </p:cNvPr>
          <p:cNvSpPr>
            <a:spLocks noGrp="1"/>
          </p:cNvSpPr>
          <p:nvPr>
            <p:ph type="tbl" sz="quarter" idx="13"/>
          </p:nvPr>
        </p:nvSpPr>
        <p:spPr>
          <a:xfrm>
            <a:off x="808103" y="3587433"/>
            <a:ext cx="5334000" cy="2582333"/>
          </a:xfrm>
        </p:spPr>
        <p:txBody>
          <a:bodyPr/>
          <a:lstStyle/>
          <a:p>
            <a:r>
              <a:rPr lang="en-US"/>
              <a:t>Click icon to add table</a:t>
            </a:r>
            <a:endParaRPr lang="en-ID"/>
          </a:p>
        </p:txBody>
      </p:sp>
      <p:sp>
        <p:nvSpPr>
          <p:cNvPr id="15" name="Rectangle 14">
            <a:extLst>
              <a:ext uri="{FF2B5EF4-FFF2-40B4-BE49-F238E27FC236}">
                <a16:creationId xmlns:a16="http://schemas.microsoft.com/office/drawing/2014/main" id="{802544C3-7AB9-446F-B7CB-6EC90ED4D621}"/>
              </a:ext>
            </a:extLst>
          </p:cNvPr>
          <p:cNvSpPr/>
          <p:nvPr userDrawn="1"/>
        </p:nvSpPr>
        <p:spPr>
          <a:xfrm>
            <a:off x="7469714" y="2175403"/>
            <a:ext cx="2142067" cy="135467"/>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890203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B13F92-5DF7-41CB-BA05-FEC39036209B}"/>
              </a:ext>
            </a:extLst>
          </p:cNvPr>
          <p:cNvSpPr/>
          <p:nvPr userDrawn="1"/>
        </p:nvSpPr>
        <p:spPr>
          <a:xfrm>
            <a:off x="266700" y="268817"/>
            <a:ext cx="11658600" cy="6332008"/>
          </a:xfrm>
          <a:prstGeom prst="rect">
            <a:avLst/>
          </a:prstGeom>
          <a:solidFill>
            <a:srgbClr val="35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57BFD46-59E1-4F55-AC46-F453E1B06B67}"/>
              </a:ext>
            </a:extLst>
          </p:cNvPr>
          <p:cNvSpPr>
            <a:spLocks noGrp="1"/>
          </p:cNvSpPr>
          <p:nvPr>
            <p:ph type="title" hasCustomPrompt="1"/>
          </p:nvPr>
        </p:nvSpPr>
        <p:spPr>
          <a:xfrm>
            <a:off x="3543036" y="1355179"/>
            <a:ext cx="5105927" cy="3444874"/>
          </a:xfrm>
        </p:spPr>
        <p:txBody>
          <a:bodyPr>
            <a:noAutofit/>
          </a:bodyPr>
          <a:lstStyle>
            <a:lvl1pPr algn="ctr">
              <a:defRPr sz="4800">
                <a:solidFill>
                  <a:srgbClr val="EFEFEF"/>
                </a:solidFill>
              </a:defRPr>
            </a:lvl1pPr>
          </a:lstStyle>
          <a:p>
            <a:r>
              <a:rPr lang="en-US" dirty="0"/>
              <a:t>quote</a:t>
            </a:r>
            <a:endParaRPr lang="en-ID" dirty="0"/>
          </a:p>
        </p:txBody>
      </p:sp>
      <p:sp>
        <p:nvSpPr>
          <p:cNvPr id="3" name="Date Placeholder 2">
            <a:extLst>
              <a:ext uri="{FF2B5EF4-FFF2-40B4-BE49-F238E27FC236}">
                <a16:creationId xmlns:a16="http://schemas.microsoft.com/office/drawing/2014/main" id="{21C66221-AADF-4726-9FA1-2CB4F0C22E22}"/>
              </a:ext>
            </a:extLst>
          </p:cNvPr>
          <p:cNvSpPr>
            <a:spLocks noGrp="1"/>
          </p:cNvSpPr>
          <p:nvPr>
            <p:ph type="dt" sz="half" idx="10"/>
          </p:nvPr>
        </p:nvSpPr>
        <p:spPr>
          <a:xfrm>
            <a:off x="838200" y="6086110"/>
            <a:ext cx="2743200" cy="365125"/>
          </a:xfrm>
        </p:spPr>
        <p:txBody>
          <a:bodyPr/>
          <a:lstStyle>
            <a:lvl1pPr>
              <a:defRPr>
                <a:solidFill>
                  <a:srgbClr val="EFEFEF"/>
                </a:solidFill>
              </a:defRPr>
            </a:lvl1pPr>
          </a:lstStyle>
          <a:p>
            <a:fld id="{79AA9DB5-A1F6-4624-970D-0BADA959D4A3}" type="datetimeFigureOut">
              <a:rPr lang="en-ID" smtClean="0"/>
              <a:pPr/>
              <a:t>13/03/2022</a:t>
            </a:fld>
            <a:endParaRPr lang="en-ID" dirty="0"/>
          </a:p>
        </p:txBody>
      </p:sp>
      <p:sp>
        <p:nvSpPr>
          <p:cNvPr id="4" name="Footer Placeholder 3">
            <a:extLst>
              <a:ext uri="{FF2B5EF4-FFF2-40B4-BE49-F238E27FC236}">
                <a16:creationId xmlns:a16="http://schemas.microsoft.com/office/drawing/2014/main" id="{7B8143C5-1D4B-46C8-A783-9D7353BCCBDE}"/>
              </a:ext>
            </a:extLst>
          </p:cNvPr>
          <p:cNvSpPr>
            <a:spLocks noGrp="1"/>
          </p:cNvSpPr>
          <p:nvPr>
            <p:ph type="ftr" sz="quarter" idx="11"/>
          </p:nvPr>
        </p:nvSpPr>
        <p:spPr>
          <a:xfrm>
            <a:off x="4038600" y="6086110"/>
            <a:ext cx="4114800" cy="365125"/>
          </a:xfrm>
        </p:spPr>
        <p:txBody>
          <a:bodyPr/>
          <a:lstStyle>
            <a:lvl1pPr>
              <a:defRPr>
                <a:solidFill>
                  <a:srgbClr val="EFEFEF"/>
                </a:solidFill>
              </a:defRPr>
            </a:lvl1pPr>
          </a:lstStyle>
          <a:p>
            <a:endParaRPr lang="en-ID">
              <a:solidFill>
                <a:srgbClr val="EFEFEF"/>
              </a:solidFill>
            </a:endParaRPr>
          </a:p>
        </p:txBody>
      </p:sp>
      <p:sp>
        <p:nvSpPr>
          <p:cNvPr id="5" name="Slide Number Placeholder 4">
            <a:extLst>
              <a:ext uri="{FF2B5EF4-FFF2-40B4-BE49-F238E27FC236}">
                <a16:creationId xmlns:a16="http://schemas.microsoft.com/office/drawing/2014/main" id="{61DB84BE-8FE3-4C31-9AE1-41C645ACE5D2}"/>
              </a:ext>
            </a:extLst>
          </p:cNvPr>
          <p:cNvSpPr>
            <a:spLocks noGrp="1"/>
          </p:cNvSpPr>
          <p:nvPr>
            <p:ph type="sldNum" sz="quarter" idx="12"/>
          </p:nvPr>
        </p:nvSpPr>
        <p:spPr>
          <a:xfrm>
            <a:off x="8610600" y="6086110"/>
            <a:ext cx="2743200" cy="365125"/>
          </a:xfrm>
        </p:spPr>
        <p:txBody>
          <a:bodyPr/>
          <a:lstStyle>
            <a:lvl1pPr>
              <a:defRPr>
                <a:solidFill>
                  <a:srgbClr val="EFEFEF"/>
                </a:solidFill>
              </a:defRPr>
            </a:lvl1pPr>
          </a:lstStyle>
          <a:p>
            <a:fld id="{356B735F-8457-406A-A744-FC5DA5F22371}" type="slidenum">
              <a:rPr lang="en-ID" smtClean="0"/>
              <a:pPr/>
              <a:t>‹#›</a:t>
            </a:fld>
            <a:endParaRPr lang="en-ID"/>
          </a:p>
        </p:txBody>
      </p:sp>
      <p:sp>
        <p:nvSpPr>
          <p:cNvPr id="15" name="Text Placeholder 14">
            <a:extLst>
              <a:ext uri="{FF2B5EF4-FFF2-40B4-BE49-F238E27FC236}">
                <a16:creationId xmlns:a16="http://schemas.microsoft.com/office/drawing/2014/main" id="{B9A8ED02-4B65-47C9-A125-EB2355B93AE2}"/>
              </a:ext>
            </a:extLst>
          </p:cNvPr>
          <p:cNvSpPr>
            <a:spLocks noGrp="1"/>
          </p:cNvSpPr>
          <p:nvPr>
            <p:ph type="body" sz="quarter" idx="17" hasCustomPrompt="1"/>
          </p:nvPr>
        </p:nvSpPr>
        <p:spPr>
          <a:xfrm>
            <a:off x="6095999" y="5337358"/>
            <a:ext cx="2609850" cy="463367"/>
          </a:xfrm>
        </p:spPr>
        <p:txBody>
          <a:bodyPr anchor="t">
            <a:normAutofit/>
          </a:bodyPr>
          <a:lstStyle>
            <a:lvl1pPr algn="r">
              <a:buNone/>
              <a:defRPr sz="2800">
                <a:solidFill>
                  <a:srgbClr val="76838B"/>
                </a:solidFill>
                <a:latin typeface="+mj-lt"/>
              </a:defRPr>
            </a:lvl1pPr>
          </a:lstStyle>
          <a:p>
            <a:pPr lvl="0"/>
            <a:r>
              <a:rPr lang="en-US" dirty="0"/>
              <a:t>- author</a:t>
            </a:r>
            <a:endParaRPr lang="en-ID" dirty="0"/>
          </a:p>
        </p:txBody>
      </p:sp>
      <p:sp>
        <p:nvSpPr>
          <p:cNvPr id="10" name="TextBox 9">
            <a:extLst>
              <a:ext uri="{FF2B5EF4-FFF2-40B4-BE49-F238E27FC236}">
                <a16:creationId xmlns:a16="http://schemas.microsoft.com/office/drawing/2014/main" id="{5175F29E-4C36-40B4-A4AE-4B16EEA6E266}"/>
              </a:ext>
            </a:extLst>
          </p:cNvPr>
          <p:cNvSpPr txBox="1"/>
          <p:nvPr userDrawn="1"/>
        </p:nvSpPr>
        <p:spPr>
          <a:xfrm>
            <a:off x="3047547" y="967645"/>
            <a:ext cx="990977" cy="2246769"/>
          </a:xfrm>
          <a:prstGeom prst="rect">
            <a:avLst/>
          </a:prstGeom>
          <a:noFill/>
        </p:spPr>
        <p:txBody>
          <a:bodyPr wrap="none" rtlCol="0">
            <a:spAutoFit/>
          </a:bodyPr>
          <a:lstStyle/>
          <a:p>
            <a:r>
              <a:rPr lang="en-US" sz="14000" dirty="0">
                <a:solidFill>
                  <a:srgbClr val="76838B"/>
                </a:solidFill>
              </a:rPr>
              <a:t>“</a:t>
            </a:r>
            <a:endParaRPr lang="en-ID" sz="14000" dirty="0">
              <a:solidFill>
                <a:srgbClr val="76838B"/>
              </a:solidFill>
            </a:endParaRPr>
          </a:p>
        </p:txBody>
      </p:sp>
      <p:sp>
        <p:nvSpPr>
          <p:cNvPr id="14" name="TextBox 13">
            <a:extLst>
              <a:ext uri="{FF2B5EF4-FFF2-40B4-BE49-F238E27FC236}">
                <a16:creationId xmlns:a16="http://schemas.microsoft.com/office/drawing/2014/main" id="{4A668F2E-85D4-46F6-9DAC-5164D0D5E5E4}"/>
              </a:ext>
            </a:extLst>
          </p:cNvPr>
          <p:cNvSpPr txBox="1"/>
          <p:nvPr userDrawn="1"/>
        </p:nvSpPr>
        <p:spPr>
          <a:xfrm rot="10800000">
            <a:off x="8158312" y="2945764"/>
            <a:ext cx="990977" cy="2246769"/>
          </a:xfrm>
          <a:prstGeom prst="rect">
            <a:avLst/>
          </a:prstGeom>
          <a:noFill/>
        </p:spPr>
        <p:txBody>
          <a:bodyPr wrap="none" rtlCol="0">
            <a:spAutoFit/>
          </a:bodyPr>
          <a:lstStyle/>
          <a:p>
            <a:r>
              <a:rPr lang="en-US" sz="14000" dirty="0">
                <a:solidFill>
                  <a:srgbClr val="76838B"/>
                </a:solidFill>
              </a:rPr>
              <a:t>“</a:t>
            </a:r>
            <a:endParaRPr lang="en-ID" sz="14000" dirty="0">
              <a:solidFill>
                <a:srgbClr val="76838B"/>
              </a:solidFill>
            </a:endParaRPr>
          </a:p>
        </p:txBody>
      </p:sp>
    </p:spTree>
    <p:extLst>
      <p:ext uri="{BB962C8B-B14F-4D97-AF65-F5344CB8AC3E}">
        <p14:creationId xmlns:p14="http://schemas.microsoft.com/office/powerpoint/2010/main" val="2550186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3F4D9-F45E-4139-83D5-0A3803216E42}"/>
              </a:ext>
            </a:extLst>
          </p:cNvPr>
          <p:cNvSpPr>
            <a:spLocks noGrp="1"/>
          </p:cNvSpPr>
          <p:nvPr>
            <p:ph type="dt" sz="half" idx="10"/>
          </p:nvPr>
        </p:nvSpPr>
        <p:spPr/>
        <p:txBody>
          <a:bodyPr/>
          <a:lstStyle>
            <a:lvl1pPr>
              <a:defRPr>
                <a:solidFill>
                  <a:srgbClr val="636852"/>
                </a:solidFill>
              </a:defRPr>
            </a:lvl1pPr>
          </a:lstStyle>
          <a:p>
            <a:fld id="{79AA9DB5-A1F6-4624-970D-0BADA959D4A3}" type="datetimeFigureOut">
              <a:rPr lang="en-ID" smtClean="0"/>
              <a:pPr/>
              <a:t>13/03/2022</a:t>
            </a:fld>
            <a:endParaRPr lang="en-ID" dirty="0"/>
          </a:p>
        </p:txBody>
      </p:sp>
      <p:sp>
        <p:nvSpPr>
          <p:cNvPr id="3" name="Footer Placeholder 2">
            <a:extLst>
              <a:ext uri="{FF2B5EF4-FFF2-40B4-BE49-F238E27FC236}">
                <a16:creationId xmlns:a16="http://schemas.microsoft.com/office/drawing/2014/main" id="{0B6FFC3C-1755-45B8-9A15-FA947DE49BFD}"/>
              </a:ext>
            </a:extLst>
          </p:cNvPr>
          <p:cNvSpPr>
            <a:spLocks noGrp="1"/>
          </p:cNvSpPr>
          <p:nvPr>
            <p:ph type="ftr" sz="quarter" idx="11"/>
          </p:nvPr>
        </p:nvSpPr>
        <p:spPr/>
        <p:txBody>
          <a:bodyPr/>
          <a:lstStyle>
            <a:lvl1pPr>
              <a:defRPr>
                <a:solidFill>
                  <a:srgbClr val="636852"/>
                </a:solidFill>
              </a:defRPr>
            </a:lvl1pPr>
          </a:lstStyle>
          <a:p>
            <a:endParaRPr lang="en-ID">
              <a:solidFill>
                <a:srgbClr val="636852"/>
              </a:solidFill>
            </a:endParaRPr>
          </a:p>
        </p:txBody>
      </p:sp>
      <p:sp>
        <p:nvSpPr>
          <p:cNvPr id="4" name="Slide Number Placeholder 3">
            <a:extLst>
              <a:ext uri="{FF2B5EF4-FFF2-40B4-BE49-F238E27FC236}">
                <a16:creationId xmlns:a16="http://schemas.microsoft.com/office/drawing/2014/main" id="{8497CD62-6ACA-41C3-A1AF-76FB3AAEF7E9}"/>
              </a:ext>
            </a:extLst>
          </p:cNvPr>
          <p:cNvSpPr>
            <a:spLocks noGrp="1"/>
          </p:cNvSpPr>
          <p:nvPr>
            <p:ph type="sldNum" sz="quarter" idx="12"/>
          </p:nvPr>
        </p:nvSpPr>
        <p:spPr/>
        <p:txBody>
          <a:bodyPr/>
          <a:lstStyle>
            <a:lvl1pPr>
              <a:defRPr>
                <a:solidFill>
                  <a:srgbClr val="636852"/>
                </a:solidFill>
              </a:defRPr>
            </a:lvl1pPr>
          </a:lstStyle>
          <a:p>
            <a:fld id="{356B735F-8457-406A-A744-FC5DA5F22371}" type="slidenum">
              <a:rPr lang="en-ID" smtClean="0"/>
              <a:pPr/>
              <a:t>‹#›</a:t>
            </a:fld>
            <a:endParaRPr lang="en-ID"/>
          </a:p>
        </p:txBody>
      </p:sp>
    </p:spTree>
    <p:extLst>
      <p:ext uri="{BB962C8B-B14F-4D97-AF65-F5344CB8AC3E}">
        <p14:creationId xmlns:p14="http://schemas.microsoft.com/office/powerpoint/2010/main" val="375237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B13F92-5DF7-41CB-BA05-FEC39036209B}"/>
              </a:ext>
            </a:extLst>
          </p:cNvPr>
          <p:cNvSpPr/>
          <p:nvPr userDrawn="1"/>
        </p:nvSpPr>
        <p:spPr>
          <a:xfrm>
            <a:off x="266700" y="268817"/>
            <a:ext cx="11658600" cy="633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57BFD46-59E1-4F55-AC46-F453E1B06B67}"/>
              </a:ext>
            </a:extLst>
          </p:cNvPr>
          <p:cNvSpPr>
            <a:spLocks noGrp="1"/>
          </p:cNvSpPr>
          <p:nvPr>
            <p:ph type="title" hasCustomPrompt="1"/>
          </p:nvPr>
        </p:nvSpPr>
        <p:spPr>
          <a:xfrm>
            <a:off x="838200" y="902065"/>
            <a:ext cx="5105927" cy="1325563"/>
          </a:xfrm>
        </p:spPr>
        <p:txBody>
          <a:bodyPr>
            <a:noAutofit/>
          </a:bodyPr>
          <a:lstStyle>
            <a:lvl1pPr>
              <a:defRPr sz="7200">
                <a:solidFill>
                  <a:srgbClr val="EFEFEF"/>
                </a:solidFill>
              </a:defRPr>
            </a:lvl1pPr>
          </a:lstStyle>
          <a:p>
            <a:r>
              <a:rPr lang="en-US" dirty="0"/>
              <a:t>title</a:t>
            </a:r>
            <a:endParaRPr lang="en-ID" dirty="0"/>
          </a:p>
        </p:txBody>
      </p:sp>
      <p:sp>
        <p:nvSpPr>
          <p:cNvPr id="3" name="Date Placeholder 2">
            <a:extLst>
              <a:ext uri="{FF2B5EF4-FFF2-40B4-BE49-F238E27FC236}">
                <a16:creationId xmlns:a16="http://schemas.microsoft.com/office/drawing/2014/main" id="{21C66221-AADF-4726-9FA1-2CB4F0C22E22}"/>
              </a:ext>
            </a:extLst>
          </p:cNvPr>
          <p:cNvSpPr>
            <a:spLocks noGrp="1"/>
          </p:cNvSpPr>
          <p:nvPr>
            <p:ph type="dt" sz="half" idx="10"/>
          </p:nvPr>
        </p:nvSpPr>
        <p:spPr>
          <a:xfrm>
            <a:off x="838200" y="6086110"/>
            <a:ext cx="2743200" cy="365125"/>
          </a:xfrm>
        </p:spPr>
        <p:txBody>
          <a:bodyPr/>
          <a:lstStyle>
            <a:lvl1pPr>
              <a:defRPr>
                <a:solidFill>
                  <a:srgbClr val="EFEFEF"/>
                </a:solidFill>
              </a:defRPr>
            </a:lvl1pPr>
          </a:lstStyle>
          <a:p>
            <a:fld id="{79AA9DB5-A1F6-4624-970D-0BADA959D4A3}" type="datetimeFigureOut">
              <a:rPr lang="en-ID" smtClean="0"/>
              <a:pPr/>
              <a:t>13/03/2022</a:t>
            </a:fld>
            <a:endParaRPr lang="en-ID" dirty="0"/>
          </a:p>
        </p:txBody>
      </p:sp>
      <p:sp>
        <p:nvSpPr>
          <p:cNvPr id="4" name="Footer Placeholder 3">
            <a:extLst>
              <a:ext uri="{FF2B5EF4-FFF2-40B4-BE49-F238E27FC236}">
                <a16:creationId xmlns:a16="http://schemas.microsoft.com/office/drawing/2014/main" id="{7B8143C5-1D4B-46C8-A783-9D7353BCCBDE}"/>
              </a:ext>
            </a:extLst>
          </p:cNvPr>
          <p:cNvSpPr>
            <a:spLocks noGrp="1"/>
          </p:cNvSpPr>
          <p:nvPr>
            <p:ph type="ftr" sz="quarter" idx="11"/>
          </p:nvPr>
        </p:nvSpPr>
        <p:spPr>
          <a:xfrm>
            <a:off x="4038600" y="6086110"/>
            <a:ext cx="4114800" cy="365125"/>
          </a:xfrm>
        </p:spPr>
        <p:txBody>
          <a:bodyPr/>
          <a:lstStyle>
            <a:lvl1pPr>
              <a:defRPr>
                <a:solidFill>
                  <a:srgbClr val="EFEFEF"/>
                </a:solidFill>
              </a:defRPr>
            </a:lvl1pPr>
          </a:lstStyle>
          <a:p>
            <a:endParaRPr lang="en-ID">
              <a:solidFill>
                <a:srgbClr val="EFEFEF"/>
              </a:solidFill>
            </a:endParaRPr>
          </a:p>
        </p:txBody>
      </p:sp>
      <p:sp>
        <p:nvSpPr>
          <p:cNvPr id="5" name="Slide Number Placeholder 4">
            <a:extLst>
              <a:ext uri="{FF2B5EF4-FFF2-40B4-BE49-F238E27FC236}">
                <a16:creationId xmlns:a16="http://schemas.microsoft.com/office/drawing/2014/main" id="{61DB84BE-8FE3-4C31-9AE1-41C645ACE5D2}"/>
              </a:ext>
            </a:extLst>
          </p:cNvPr>
          <p:cNvSpPr>
            <a:spLocks noGrp="1"/>
          </p:cNvSpPr>
          <p:nvPr>
            <p:ph type="sldNum" sz="quarter" idx="12"/>
          </p:nvPr>
        </p:nvSpPr>
        <p:spPr>
          <a:xfrm>
            <a:off x="8610600" y="6086110"/>
            <a:ext cx="2743200" cy="365125"/>
          </a:xfrm>
        </p:spPr>
        <p:txBody>
          <a:bodyPr/>
          <a:lstStyle>
            <a:lvl1pPr>
              <a:defRPr>
                <a:solidFill>
                  <a:srgbClr val="EFEFEF"/>
                </a:solidFill>
              </a:defRPr>
            </a:lvl1pPr>
          </a:lstStyle>
          <a:p>
            <a:fld id="{356B735F-8457-406A-A744-FC5DA5F22371}" type="slidenum">
              <a:rPr lang="en-ID" smtClean="0"/>
              <a:pPr/>
              <a:t>‹#›</a:t>
            </a:fld>
            <a:endParaRPr lang="en-ID"/>
          </a:p>
        </p:txBody>
      </p:sp>
      <p:sp>
        <p:nvSpPr>
          <p:cNvPr id="7" name="Text Placeholder 6">
            <a:extLst>
              <a:ext uri="{FF2B5EF4-FFF2-40B4-BE49-F238E27FC236}">
                <a16:creationId xmlns:a16="http://schemas.microsoft.com/office/drawing/2014/main" id="{8FA6F1EC-F7C2-4665-9DDF-2E52290BFAAE}"/>
              </a:ext>
            </a:extLst>
          </p:cNvPr>
          <p:cNvSpPr>
            <a:spLocks noGrp="1"/>
          </p:cNvSpPr>
          <p:nvPr>
            <p:ph type="body" sz="quarter" idx="14"/>
          </p:nvPr>
        </p:nvSpPr>
        <p:spPr>
          <a:xfrm>
            <a:off x="1733551" y="3884087"/>
            <a:ext cx="2609850" cy="1737048"/>
          </a:xfrm>
        </p:spPr>
        <p:txBody>
          <a:bodyPr anchor="ctr">
            <a:noAutofit/>
          </a:bodyPr>
          <a:lstStyle>
            <a:lvl1pPr algn="r">
              <a:defRPr sz="1400">
                <a:solidFill>
                  <a:srgbClr val="EFEFEF"/>
                </a:solidFill>
              </a:defRPr>
            </a:lvl1pPr>
            <a:lvl2pPr algn="r">
              <a:defRPr sz="1200">
                <a:solidFill>
                  <a:srgbClr val="EFEFEF"/>
                </a:solidFill>
              </a:defRPr>
            </a:lvl2pPr>
            <a:lvl3pPr algn="r">
              <a:defRPr sz="1100">
                <a:solidFill>
                  <a:srgbClr val="EFEFEF"/>
                </a:solidFill>
              </a:defRPr>
            </a:lvl3pPr>
            <a:lvl4pPr algn="r">
              <a:defRPr sz="1050">
                <a:solidFill>
                  <a:srgbClr val="EFEFEF"/>
                </a:solidFill>
              </a:defRPr>
            </a:lvl4pPr>
            <a:lvl5pPr algn="r">
              <a:defRPr sz="1050">
                <a:solidFill>
                  <a:srgbClr val="EFEFE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8" name="Text Placeholder 6">
            <a:extLst>
              <a:ext uri="{FF2B5EF4-FFF2-40B4-BE49-F238E27FC236}">
                <a16:creationId xmlns:a16="http://schemas.microsoft.com/office/drawing/2014/main" id="{BB455469-8D17-467F-A532-836304E7BC34}"/>
              </a:ext>
            </a:extLst>
          </p:cNvPr>
          <p:cNvSpPr>
            <a:spLocks noGrp="1"/>
          </p:cNvSpPr>
          <p:nvPr>
            <p:ph type="body" sz="quarter" idx="15"/>
          </p:nvPr>
        </p:nvSpPr>
        <p:spPr>
          <a:xfrm>
            <a:off x="4791075" y="3884087"/>
            <a:ext cx="2609850" cy="1737048"/>
          </a:xfrm>
        </p:spPr>
        <p:txBody>
          <a:bodyPr anchor="ctr">
            <a:noAutofit/>
          </a:bodyPr>
          <a:lstStyle>
            <a:lvl1pPr algn="r">
              <a:defRPr sz="1400">
                <a:solidFill>
                  <a:srgbClr val="EFEFEF"/>
                </a:solidFill>
              </a:defRPr>
            </a:lvl1pPr>
            <a:lvl2pPr algn="r">
              <a:defRPr sz="1200">
                <a:solidFill>
                  <a:srgbClr val="EFEFEF"/>
                </a:solidFill>
              </a:defRPr>
            </a:lvl2pPr>
            <a:lvl3pPr algn="r">
              <a:defRPr sz="1100">
                <a:solidFill>
                  <a:srgbClr val="EFEFEF"/>
                </a:solidFill>
              </a:defRPr>
            </a:lvl3pPr>
            <a:lvl4pPr algn="r">
              <a:defRPr sz="1050">
                <a:solidFill>
                  <a:srgbClr val="EFEFEF"/>
                </a:solidFill>
              </a:defRPr>
            </a:lvl4pPr>
            <a:lvl5pPr algn="r">
              <a:defRPr sz="1050">
                <a:solidFill>
                  <a:srgbClr val="EFEFE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9" name="Text Placeholder 6">
            <a:extLst>
              <a:ext uri="{FF2B5EF4-FFF2-40B4-BE49-F238E27FC236}">
                <a16:creationId xmlns:a16="http://schemas.microsoft.com/office/drawing/2014/main" id="{AF294ABF-07A9-44CD-AC9B-A0922AEA592B}"/>
              </a:ext>
            </a:extLst>
          </p:cNvPr>
          <p:cNvSpPr>
            <a:spLocks noGrp="1"/>
          </p:cNvSpPr>
          <p:nvPr>
            <p:ph type="body" sz="quarter" idx="16"/>
          </p:nvPr>
        </p:nvSpPr>
        <p:spPr>
          <a:xfrm>
            <a:off x="7848599" y="3884087"/>
            <a:ext cx="2609850" cy="1737048"/>
          </a:xfrm>
        </p:spPr>
        <p:txBody>
          <a:bodyPr anchor="ctr">
            <a:noAutofit/>
          </a:bodyPr>
          <a:lstStyle>
            <a:lvl1pPr algn="r">
              <a:defRPr sz="1400">
                <a:solidFill>
                  <a:srgbClr val="EFEFEF"/>
                </a:solidFill>
              </a:defRPr>
            </a:lvl1pPr>
            <a:lvl2pPr algn="r">
              <a:defRPr sz="1200">
                <a:solidFill>
                  <a:srgbClr val="EFEFEF"/>
                </a:solidFill>
              </a:defRPr>
            </a:lvl2pPr>
            <a:lvl3pPr algn="r">
              <a:defRPr sz="1100">
                <a:solidFill>
                  <a:srgbClr val="EFEFEF"/>
                </a:solidFill>
              </a:defRPr>
            </a:lvl3pPr>
            <a:lvl4pPr algn="r">
              <a:defRPr sz="1050">
                <a:solidFill>
                  <a:srgbClr val="EFEFEF"/>
                </a:solidFill>
              </a:defRPr>
            </a:lvl4pPr>
            <a:lvl5pPr algn="r">
              <a:defRPr sz="1050">
                <a:solidFill>
                  <a:srgbClr val="EFEFE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15" name="Text Placeholder 14">
            <a:extLst>
              <a:ext uri="{FF2B5EF4-FFF2-40B4-BE49-F238E27FC236}">
                <a16:creationId xmlns:a16="http://schemas.microsoft.com/office/drawing/2014/main" id="{B9A8ED02-4B65-47C9-A125-EB2355B93AE2}"/>
              </a:ext>
            </a:extLst>
          </p:cNvPr>
          <p:cNvSpPr>
            <a:spLocks noGrp="1"/>
          </p:cNvSpPr>
          <p:nvPr>
            <p:ph type="body" sz="quarter" idx="17" hasCustomPrompt="1"/>
          </p:nvPr>
        </p:nvSpPr>
        <p:spPr>
          <a:xfrm>
            <a:off x="1733550" y="3048000"/>
            <a:ext cx="2609850" cy="892175"/>
          </a:xfrm>
        </p:spPr>
        <p:txBody>
          <a:bodyPr anchor="b">
            <a:normAutofit/>
          </a:bodyPr>
          <a:lstStyle>
            <a:lvl1pPr algn="r">
              <a:buNone/>
              <a:defRPr sz="4800">
                <a:solidFill>
                  <a:srgbClr val="EFEFEF"/>
                </a:solidFill>
                <a:latin typeface="+mj-lt"/>
              </a:defRPr>
            </a:lvl1pPr>
          </a:lstStyle>
          <a:p>
            <a:pPr lvl="0"/>
            <a:r>
              <a:rPr lang="en-US" dirty="0"/>
              <a:t>01</a:t>
            </a:r>
            <a:endParaRPr lang="en-ID" dirty="0"/>
          </a:p>
        </p:txBody>
      </p:sp>
      <p:sp>
        <p:nvSpPr>
          <p:cNvPr id="16" name="Text Placeholder 14">
            <a:extLst>
              <a:ext uri="{FF2B5EF4-FFF2-40B4-BE49-F238E27FC236}">
                <a16:creationId xmlns:a16="http://schemas.microsoft.com/office/drawing/2014/main" id="{34E66934-F5D3-4FDA-BA1C-45655FDDAEFE}"/>
              </a:ext>
            </a:extLst>
          </p:cNvPr>
          <p:cNvSpPr>
            <a:spLocks noGrp="1"/>
          </p:cNvSpPr>
          <p:nvPr>
            <p:ph type="body" sz="quarter" idx="18" hasCustomPrompt="1"/>
          </p:nvPr>
        </p:nvSpPr>
        <p:spPr>
          <a:xfrm>
            <a:off x="4791075" y="3048000"/>
            <a:ext cx="2609850" cy="892175"/>
          </a:xfrm>
        </p:spPr>
        <p:txBody>
          <a:bodyPr anchor="b">
            <a:normAutofit/>
          </a:bodyPr>
          <a:lstStyle>
            <a:lvl1pPr algn="r">
              <a:buNone/>
              <a:defRPr sz="4800">
                <a:solidFill>
                  <a:srgbClr val="EFEFEF"/>
                </a:solidFill>
                <a:latin typeface="+mj-lt"/>
              </a:defRPr>
            </a:lvl1pPr>
          </a:lstStyle>
          <a:p>
            <a:pPr lvl="0"/>
            <a:r>
              <a:rPr lang="en-US" dirty="0"/>
              <a:t>02</a:t>
            </a:r>
            <a:endParaRPr lang="en-ID" dirty="0"/>
          </a:p>
        </p:txBody>
      </p:sp>
      <p:sp>
        <p:nvSpPr>
          <p:cNvPr id="17" name="Text Placeholder 14">
            <a:extLst>
              <a:ext uri="{FF2B5EF4-FFF2-40B4-BE49-F238E27FC236}">
                <a16:creationId xmlns:a16="http://schemas.microsoft.com/office/drawing/2014/main" id="{3C5B7C1C-3DBB-4926-AA3C-772DCC1A13A0}"/>
              </a:ext>
            </a:extLst>
          </p:cNvPr>
          <p:cNvSpPr>
            <a:spLocks noGrp="1"/>
          </p:cNvSpPr>
          <p:nvPr>
            <p:ph type="body" sz="quarter" idx="19" hasCustomPrompt="1"/>
          </p:nvPr>
        </p:nvSpPr>
        <p:spPr>
          <a:xfrm>
            <a:off x="7848599" y="3072162"/>
            <a:ext cx="2609850" cy="892175"/>
          </a:xfrm>
        </p:spPr>
        <p:txBody>
          <a:bodyPr anchor="b">
            <a:normAutofit/>
          </a:bodyPr>
          <a:lstStyle>
            <a:lvl1pPr algn="r">
              <a:buNone/>
              <a:defRPr sz="4800">
                <a:solidFill>
                  <a:srgbClr val="EFEFEF"/>
                </a:solidFill>
                <a:latin typeface="+mj-lt"/>
              </a:defRPr>
            </a:lvl1pPr>
          </a:lstStyle>
          <a:p>
            <a:pPr lvl="0"/>
            <a:r>
              <a:rPr lang="en-US" dirty="0"/>
              <a:t>03</a:t>
            </a:r>
            <a:endParaRPr lang="en-ID" dirty="0"/>
          </a:p>
        </p:txBody>
      </p:sp>
    </p:spTree>
    <p:extLst>
      <p:ext uri="{BB962C8B-B14F-4D97-AF65-F5344CB8AC3E}">
        <p14:creationId xmlns:p14="http://schemas.microsoft.com/office/powerpoint/2010/main" val="284463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F63E014-1321-48E9-B52A-FB0C6219386D}"/>
              </a:ext>
            </a:extLst>
          </p:cNvPr>
          <p:cNvSpPr/>
          <p:nvPr userDrawn="1"/>
        </p:nvSpPr>
        <p:spPr>
          <a:xfrm>
            <a:off x="0" y="1583267"/>
            <a:ext cx="3167795" cy="5268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7E9408FB-A5AE-4EEB-950E-702672377409}"/>
              </a:ext>
            </a:extLst>
          </p:cNvPr>
          <p:cNvSpPr/>
          <p:nvPr userDrawn="1"/>
        </p:nvSpPr>
        <p:spPr>
          <a:xfrm>
            <a:off x="509900" y="3546662"/>
            <a:ext cx="3167795" cy="3015876"/>
          </a:xfrm>
          <a:prstGeom prst="ellipse">
            <a:avLst/>
          </a:prstGeom>
          <a:solidFill>
            <a:srgbClr val="35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14">
            <a:extLst>
              <a:ext uri="{FF2B5EF4-FFF2-40B4-BE49-F238E27FC236}">
                <a16:creationId xmlns:a16="http://schemas.microsoft.com/office/drawing/2014/main" id="{9D348D8E-0493-4EF1-B782-5EE808C27BA7}"/>
              </a:ext>
            </a:extLst>
          </p:cNvPr>
          <p:cNvSpPr/>
          <p:nvPr userDrawn="1"/>
        </p:nvSpPr>
        <p:spPr>
          <a:xfrm>
            <a:off x="10456333" y="1"/>
            <a:ext cx="1735666" cy="5535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A57BFD46-59E1-4F55-AC46-F453E1B06B67}"/>
              </a:ext>
            </a:extLst>
          </p:cNvPr>
          <p:cNvSpPr>
            <a:spLocks noGrp="1"/>
          </p:cNvSpPr>
          <p:nvPr>
            <p:ph type="title" hasCustomPrompt="1"/>
          </p:nvPr>
        </p:nvSpPr>
        <p:spPr>
          <a:xfrm rot="5400000">
            <a:off x="9527124" y="1853679"/>
            <a:ext cx="3681241" cy="840691"/>
          </a:xfrm>
        </p:spPr>
        <p:txBody>
          <a:bodyPr>
            <a:noAutofit/>
          </a:bodyPr>
          <a:lstStyle>
            <a:lvl1pPr>
              <a:defRPr sz="5400">
                <a:solidFill>
                  <a:srgbClr val="EFEFEF"/>
                </a:solidFill>
              </a:defRPr>
            </a:lvl1pPr>
          </a:lstStyle>
          <a:p>
            <a:r>
              <a:rPr lang="en-US" dirty="0"/>
              <a:t>about us</a:t>
            </a:r>
            <a:endParaRPr lang="en-ID" dirty="0"/>
          </a:p>
        </p:txBody>
      </p:sp>
      <p:sp>
        <p:nvSpPr>
          <p:cNvPr id="3" name="Date Placeholder 2">
            <a:extLst>
              <a:ext uri="{FF2B5EF4-FFF2-40B4-BE49-F238E27FC236}">
                <a16:creationId xmlns:a16="http://schemas.microsoft.com/office/drawing/2014/main" id="{21C66221-AADF-4726-9FA1-2CB4F0C22E22}"/>
              </a:ext>
            </a:extLst>
          </p:cNvPr>
          <p:cNvSpPr>
            <a:spLocks noGrp="1"/>
          </p:cNvSpPr>
          <p:nvPr>
            <p:ph type="dt" sz="half" idx="10"/>
          </p:nvPr>
        </p:nvSpPr>
        <p:spPr>
          <a:xfrm>
            <a:off x="8382110" y="6356350"/>
            <a:ext cx="2743200" cy="365125"/>
          </a:xfrm>
        </p:spPr>
        <p:txBody>
          <a:bodyPr/>
          <a:lstStyle/>
          <a:p>
            <a:fld id="{79AA9DB5-A1F6-4624-970D-0BADA959D4A3}" type="datetimeFigureOut">
              <a:rPr lang="en-ID" smtClean="0"/>
              <a:t>13/03/2022</a:t>
            </a:fld>
            <a:endParaRPr lang="en-ID"/>
          </a:p>
        </p:txBody>
      </p:sp>
      <p:sp>
        <p:nvSpPr>
          <p:cNvPr id="4" name="Footer Placeholder 3">
            <a:extLst>
              <a:ext uri="{FF2B5EF4-FFF2-40B4-BE49-F238E27FC236}">
                <a16:creationId xmlns:a16="http://schemas.microsoft.com/office/drawing/2014/main" id="{7B8143C5-1D4B-46C8-A783-9D7353BCCBDE}"/>
              </a:ext>
            </a:extLst>
          </p:cNvPr>
          <p:cNvSpPr>
            <a:spLocks noGrp="1"/>
          </p:cNvSpPr>
          <p:nvPr>
            <p:ph type="ftr" sz="quarter" idx="11"/>
          </p:nvPr>
        </p:nvSpPr>
        <p:spPr>
          <a:xfrm>
            <a:off x="4187596" y="6356350"/>
            <a:ext cx="4114800" cy="365125"/>
          </a:xfrm>
        </p:spPr>
        <p:txBody>
          <a:bodyPr/>
          <a:lstStyle/>
          <a:p>
            <a:endParaRPr lang="en-ID" dirty="0"/>
          </a:p>
        </p:txBody>
      </p:sp>
      <p:sp>
        <p:nvSpPr>
          <p:cNvPr id="5" name="Slide Number Placeholder 4">
            <a:extLst>
              <a:ext uri="{FF2B5EF4-FFF2-40B4-BE49-F238E27FC236}">
                <a16:creationId xmlns:a16="http://schemas.microsoft.com/office/drawing/2014/main" id="{61DB84BE-8FE3-4C31-9AE1-41C645ACE5D2}"/>
              </a:ext>
            </a:extLst>
          </p:cNvPr>
          <p:cNvSpPr>
            <a:spLocks noGrp="1"/>
          </p:cNvSpPr>
          <p:nvPr>
            <p:ph type="sldNum" sz="quarter" idx="12"/>
          </p:nvPr>
        </p:nvSpPr>
        <p:spPr>
          <a:xfrm>
            <a:off x="9024206" y="6356350"/>
            <a:ext cx="2743200" cy="365125"/>
          </a:xfrm>
        </p:spPr>
        <p:txBody>
          <a:bodyPr/>
          <a:lstStyle/>
          <a:p>
            <a:fld id="{356B735F-8457-406A-A744-FC5DA5F22371}" type="slidenum">
              <a:rPr lang="en-ID" smtClean="0"/>
              <a:t>‹#›</a:t>
            </a:fld>
            <a:endParaRPr lang="en-ID"/>
          </a:p>
        </p:txBody>
      </p:sp>
      <p:sp>
        <p:nvSpPr>
          <p:cNvPr id="10" name="Picture Placeholder 2">
            <a:extLst>
              <a:ext uri="{FF2B5EF4-FFF2-40B4-BE49-F238E27FC236}">
                <a16:creationId xmlns:a16="http://schemas.microsoft.com/office/drawing/2014/main" id="{DB9D8F12-25F7-426A-B193-60FF98B29507}"/>
              </a:ext>
            </a:extLst>
          </p:cNvPr>
          <p:cNvSpPr>
            <a:spLocks noGrp="1"/>
          </p:cNvSpPr>
          <p:nvPr>
            <p:ph type="pic" idx="1"/>
          </p:nvPr>
        </p:nvSpPr>
        <p:spPr>
          <a:xfrm>
            <a:off x="1664825" y="2472112"/>
            <a:ext cx="3005939" cy="3015876"/>
          </a:xfrm>
          <a:prstGeom prst="rect">
            <a:avLst/>
          </a:prstGeom>
          <a:ln w="76200">
            <a:noFill/>
          </a:ln>
        </p:spPr>
        <p:txBody>
          <a:bodyPr anchor="t">
            <a:normAutofit/>
          </a:bodyPr>
          <a:lstStyle>
            <a:lvl1pPr marL="0" indent="0" algn="ctr">
              <a:buNone/>
              <a:defRPr sz="1200">
                <a:solidFill>
                  <a:srgbClr val="63685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D" dirty="0"/>
          </a:p>
        </p:txBody>
      </p:sp>
      <p:sp>
        <p:nvSpPr>
          <p:cNvPr id="13" name="Text Placeholder 3">
            <a:extLst>
              <a:ext uri="{FF2B5EF4-FFF2-40B4-BE49-F238E27FC236}">
                <a16:creationId xmlns:a16="http://schemas.microsoft.com/office/drawing/2014/main" id="{479000F2-C3BD-4EE0-A686-60147953BF76}"/>
              </a:ext>
            </a:extLst>
          </p:cNvPr>
          <p:cNvSpPr>
            <a:spLocks noGrp="1"/>
          </p:cNvSpPr>
          <p:nvPr>
            <p:ph type="body" sz="half" idx="2"/>
          </p:nvPr>
        </p:nvSpPr>
        <p:spPr>
          <a:xfrm>
            <a:off x="5342520" y="1193799"/>
            <a:ext cx="3876143" cy="3716867"/>
          </a:xfrm>
        </p:spPr>
        <p:txBody>
          <a:bodyPr/>
          <a:lstStyle>
            <a:lvl1pPr marL="0" indent="0" algn="just">
              <a:buNone/>
              <a:defRPr sz="1600">
                <a:solidFill>
                  <a:srgbClr val="63685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79229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stimonials">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9AF841DC-D574-4860-A54E-DCDF6F8E2BAC}"/>
              </a:ext>
            </a:extLst>
          </p:cNvPr>
          <p:cNvSpPr/>
          <p:nvPr userDrawn="1"/>
        </p:nvSpPr>
        <p:spPr>
          <a:xfrm>
            <a:off x="1105980" y="1389340"/>
            <a:ext cx="2376995" cy="2385080"/>
          </a:xfrm>
          <a:prstGeom prst="ellipse">
            <a:avLst/>
          </a:prstGeom>
          <a:solidFill>
            <a:srgbClr val="3536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1" name="Rectangle 10">
            <a:extLst>
              <a:ext uri="{FF2B5EF4-FFF2-40B4-BE49-F238E27FC236}">
                <a16:creationId xmlns:a16="http://schemas.microsoft.com/office/drawing/2014/main" id="{33488F14-0336-4CEB-B7E2-A0890AA0CF56}"/>
              </a:ext>
            </a:extLst>
          </p:cNvPr>
          <p:cNvSpPr/>
          <p:nvPr userDrawn="1"/>
        </p:nvSpPr>
        <p:spPr>
          <a:xfrm>
            <a:off x="2544233" y="873125"/>
            <a:ext cx="3886200" cy="5050367"/>
          </a:xfrm>
          <a:prstGeom prst="rect">
            <a:avLst/>
          </a:prstGeom>
          <a:solidFill>
            <a:srgbClr val="656A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91C4C43F-DBE5-4AEA-9C3F-8E3539CAF2B5}"/>
              </a:ext>
            </a:extLst>
          </p:cNvPr>
          <p:cNvSpPr>
            <a:spLocks noGrp="1"/>
          </p:cNvSpPr>
          <p:nvPr>
            <p:ph type="title" hasCustomPrompt="1"/>
          </p:nvPr>
        </p:nvSpPr>
        <p:spPr>
          <a:xfrm rot="16200000">
            <a:off x="-1311997" y="3340966"/>
            <a:ext cx="4705205" cy="1325563"/>
          </a:xfrm>
        </p:spPr>
        <p:txBody>
          <a:bodyPr/>
          <a:lstStyle>
            <a:lvl1pPr algn="l">
              <a:defRPr sz="6600"/>
            </a:lvl1pPr>
          </a:lstStyle>
          <a:p>
            <a:r>
              <a:rPr lang="en-US" dirty="0"/>
              <a:t>heading</a:t>
            </a:r>
            <a:endParaRPr lang="en-ID" dirty="0"/>
          </a:p>
        </p:txBody>
      </p:sp>
      <p:sp>
        <p:nvSpPr>
          <p:cNvPr id="6" name="Date Placeholder 5">
            <a:extLst>
              <a:ext uri="{FF2B5EF4-FFF2-40B4-BE49-F238E27FC236}">
                <a16:creationId xmlns:a16="http://schemas.microsoft.com/office/drawing/2014/main" id="{857D6B8C-279B-491D-A3BC-1A71497183D1}"/>
              </a:ext>
            </a:extLst>
          </p:cNvPr>
          <p:cNvSpPr>
            <a:spLocks noGrp="1"/>
          </p:cNvSpPr>
          <p:nvPr>
            <p:ph type="dt" sz="half" idx="10"/>
          </p:nvPr>
        </p:nvSpPr>
        <p:spPr/>
        <p:txBody>
          <a:bodyPr/>
          <a:lstStyle/>
          <a:p>
            <a:fld id="{79AA9DB5-A1F6-4624-970D-0BADA959D4A3}" type="datetimeFigureOut">
              <a:rPr lang="en-ID" smtClean="0"/>
              <a:t>13/03/2022</a:t>
            </a:fld>
            <a:endParaRPr lang="en-ID"/>
          </a:p>
        </p:txBody>
      </p:sp>
      <p:sp>
        <p:nvSpPr>
          <p:cNvPr id="7" name="Footer Placeholder 6">
            <a:extLst>
              <a:ext uri="{FF2B5EF4-FFF2-40B4-BE49-F238E27FC236}">
                <a16:creationId xmlns:a16="http://schemas.microsoft.com/office/drawing/2014/main" id="{C955452E-2FAF-4D88-880B-0CDDE3FD2A75}"/>
              </a:ext>
            </a:extLst>
          </p:cNvPr>
          <p:cNvSpPr>
            <a:spLocks noGrp="1"/>
          </p:cNvSpPr>
          <p:nvPr>
            <p:ph type="ftr" sz="quarter" idx="11"/>
          </p:nvPr>
        </p:nvSpPr>
        <p:spPr/>
        <p:txBody>
          <a:bodyPr/>
          <a:lstStyle/>
          <a:p>
            <a:endParaRPr lang="en-ID"/>
          </a:p>
        </p:txBody>
      </p:sp>
      <p:sp>
        <p:nvSpPr>
          <p:cNvPr id="8" name="Slide Number Placeholder 7">
            <a:extLst>
              <a:ext uri="{FF2B5EF4-FFF2-40B4-BE49-F238E27FC236}">
                <a16:creationId xmlns:a16="http://schemas.microsoft.com/office/drawing/2014/main" id="{3129B176-3BD8-48FB-A73F-E819CB2ECB2D}"/>
              </a:ext>
            </a:extLst>
          </p:cNvPr>
          <p:cNvSpPr>
            <a:spLocks noGrp="1"/>
          </p:cNvSpPr>
          <p:nvPr>
            <p:ph type="sldNum" sz="quarter" idx="12"/>
          </p:nvPr>
        </p:nvSpPr>
        <p:spPr/>
        <p:txBody>
          <a:bodyPr/>
          <a:lstStyle/>
          <a:p>
            <a:fld id="{356B735F-8457-406A-A744-FC5DA5F22371}" type="slidenum">
              <a:rPr lang="en-ID" smtClean="0"/>
              <a:t>‹#›</a:t>
            </a:fld>
            <a:endParaRPr lang="en-ID"/>
          </a:p>
        </p:txBody>
      </p:sp>
      <p:sp>
        <p:nvSpPr>
          <p:cNvPr id="10" name="Text Placeholder 9">
            <a:extLst>
              <a:ext uri="{FF2B5EF4-FFF2-40B4-BE49-F238E27FC236}">
                <a16:creationId xmlns:a16="http://schemas.microsoft.com/office/drawing/2014/main" id="{3C6AC282-F079-475F-BD8B-2496927CC0E6}"/>
              </a:ext>
            </a:extLst>
          </p:cNvPr>
          <p:cNvSpPr>
            <a:spLocks noGrp="1"/>
          </p:cNvSpPr>
          <p:nvPr>
            <p:ph type="body" sz="quarter" idx="13"/>
          </p:nvPr>
        </p:nvSpPr>
        <p:spPr>
          <a:xfrm>
            <a:off x="2900363" y="1262592"/>
            <a:ext cx="3292475" cy="4296833"/>
          </a:xfrm>
        </p:spPr>
        <p:txBody>
          <a:bodyPr>
            <a:normAutofit/>
          </a:bodyPr>
          <a:lstStyle>
            <a:lvl1pPr>
              <a:defRPr sz="2400">
                <a:solidFill>
                  <a:srgbClr val="EFEFEF"/>
                </a:solidFill>
              </a:defRPr>
            </a:lvl1pPr>
            <a:lvl2pPr>
              <a:defRPr sz="2000">
                <a:solidFill>
                  <a:srgbClr val="EFEFEF"/>
                </a:solidFill>
              </a:defRPr>
            </a:lvl2pPr>
            <a:lvl3pPr>
              <a:defRPr sz="1800">
                <a:solidFill>
                  <a:srgbClr val="EFEFEF"/>
                </a:solidFill>
              </a:defRPr>
            </a:lvl3pPr>
            <a:lvl4pPr>
              <a:defRPr sz="1600">
                <a:solidFill>
                  <a:srgbClr val="EFEFEF"/>
                </a:solidFill>
              </a:defRPr>
            </a:lvl4pPr>
            <a:lvl5pPr>
              <a:defRPr sz="1600">
                <a:solidFill>
                  <a:srgbClr val="EFEFE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9" name="Rectangle 8">
            <a:extLst>
              <a:ext uri="{FF2B5EF4-FFF2-40B4-BE49-F238E27FC236}">
                <a16:creationId xmlns:a16="http://schemas.microsoft.com/office/drawing/2014/main" id="{AA72AC95-6CBE-4235-A692-1840BBD3E6B0}"/>
              </a:ext>
            </a:extLst>
          </p:cNvPr>
          <p:cNvSpPr/>
          <p:nvPr userDrawn="1"/>
        </p:nvSpPr>
        <p:spPr>
          <a:xfrm>
            <a:off x="6929945" y="873125"/>
            <a:ext cx="3886200" cy="50503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 Placeholder 9">
            <a:extLst>
              <a:ext uri="{FF2B5EF4-FFF2-40B4-BE49-F238E27FC236}">
                <a16:creationId xmlns:a16="http://schemas.microsoft.com/office/drawing/2014/main" id="{4EFE4270-4E02-42BA-84A0-06536195F374}"/>
              </a:ext>
            </a:extLst>
          </p:cNvPr>
          <p:cNvSpPr>
            <a:spLocks noGrp="1"/>
          </p:cNvSpPr>
          <p:nvPr>
            <p:ph type="body" sz="quarter" idx="14"/>
          </p:nvPr>
        </p:nvSpPr>
        <p:spPr>
          <a:xfrm>
            <a:off x="7269141" y="1262592"/>
            <a:ext cx="3292475" cy="4296833"/>
          </a:xfrm>
        </p:spPr>
        <p:txBody>
          <a:bodyPr>
            <a:normAutofit/>
          </a:bodyPr>
          <a:lstStyle>
            <a:lvl1pPr>
              <a:defRPr sz="2400">
                <a:solidFill>
                  <a:srgbClr val="EFEFEF"/>
                </a:solidFill>
              </a:defRPr>
            </a:lvl1pPr>
            <a:lvl2pPr>
              <a:defRPr sz="2000">
                <a:solidFill>
                  <a:srgbClr val="EFEFEF"/>
                </a:solidFill>
              </a:defRPr>
            </a:lvl2pPr>
            <a:lvl3pPr>
              <a:defRPr sz="1800">
                <a:solidFill>
                  <a:srgbClr val="EFEFEF"/>
                </a:solidFill>
              </a:defRPr>
            </a:lvl3pPr>
            <a:lvl4pPr>
              <a:defRPr sz="1600">
                <a:solidFill>
                  <a:srgbClr val="EFEFEF"/>
                </a:solidFill>
              </a:defRPr>
            </a:lvl4pPr>
            <a:lvl5pPr>
              <a:defRPr sz="1600">
                <a:solidFill>
                  <a:srgbClr val="EFEFE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4" name="Rectangle 3">
            <a:extLst>
              <a:ext uri="{FF2B5EF4-FFF2-40B4-BE49-F238E27FC236}">
                <a16:creationId xmlns:a16="http://schemas.microsoft.com/office/drawing/2014/main" id="{81EE017B-1E6F-4206-BCBD-97EAC2046E15}"/>
              </a:ext>
            </a:extLst>
          </p:cNvPr>
          <p:cNvSpPr/>
          <p:nvPr userDrawn="1"/>
        </p:nvSpPr>
        <p:spPr>
          <a:xfrm>
            <a:off x="9647767" y="4941358"/>
            <a:ext cx="2544233" cy="161925"/>
          </a:xfrm>
          <a:prstGeom prst="rect">
            <a:avLst/>
          </a:prstGeom>
          <a:solidFill>
            <a:srgbClr val="35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31511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F9AFA-F1A4-4219-979B-6CECB1B293EF}"/>
              </a:ext>
            </a:extLst>
          </p:cNvPr>
          <p:cNvSpPr>
            <a:spLocks noGrp="1"/>
          </p:cNvSpPr>
          <p:nvPr>
            <p:ph type="title" hasCustomPrompt="1"/>
          </p:nvPr>
        </p:nvSpPr>
        <p:spPr>
          <a:xfrm>
            <a:off x="8153400" y="3848803"/>
            <a:ext cx="3194050" cy="1225386"/>
          </a:xfrm>
        </p:spPr>
        <p:txBody>
          <a:bodyPr anchor="b"/>
          <a:lstStyle>
            <a:lvl1pPr>
              <a:defRPr sz="6000">
                <a:solidFill>
                  <a:srgbClr val="636852"/>
                </a:solidFill>
              </a:defRPr>
            </a:lvl1pPr>
          </a:lstStyle>
          <a:p>
            <a:r>
              <a:rPr lang="en-US" dirty="0"/>
              <a:t>section one</a:t>
            </a:r>
            <a:endParaRPr lang="en-ID" dirty="0"/>
          </a:p>
        </p:txBody>
      </p:sp>
      <p:sp>
        <p:nvSpPr>
          <p:cNvPr id="3" name="Text Placeholder 2">
            <a:extLst>
              <a:ext uri="{FF2B5EF4-FFF2-40B4-BE49-F238E27FC236}">
                <a16:creationId xmlns:a16="http://schemas.microsoft.com/office/drawing/2014/main" id="{F350B6C0-F851-4755-8DFC-C25496DDE406}"/>
              </a:ext>
            </a:extLst>
          </p:cNvPr>
          <p:cNvSpPr>
            <a:spLocks noGrp="1"/>
          </p:cNvSpPr>
          <p:nvPr>
            <p:ph type="body" idx="1" hasCustomPrompt="1"/>
          </p:nvPr>
        </p:nvSpPr>
        <p:spPr>
          <a:xfrm>
            <a:off x="8153400" y="5101177"/>
            <a:ext cx="3194050" cy="548145"/>
          </a:xfrm>
        </p:spPr>
        <p:txBody>
          <a:bodyPr/>
          <a:lstStyle>
            <a:lvl1pPr marL="0" indent="0">
              <a:buNone/>
              <a:defRPr sz="2400">
                <a:solidFill>
                  <a:srgbClr val="76838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4" name="Date Placeholder 3">
            <a:extLst>
              <a:ext uri="{FF2B5EF4-FFF2-40B4-BE49-F238E27FC236}">
                <a16:creationId xmlns:a16="http://schemas.microsoft.com/office/drawing/2014/main" id="{E81DE03B-7B5E-468E-A317-7B5F0B33C537}"/>
              </a:ext>
            </a:extLst>
          </p:cNvPr>
          <p:cNvSpPr>
            <a:spLocks noGrp="1"/>
          </p:cNvSpPr>
          <p:nvPr>
            <p:ph type="dt" sz="half" idx="10"/>
          </p:nvPr>
        </p:nvSpPr>
        <p:spPr/>
        <p:txBody>
          <a:bodyPr/>
          <a:lstStyle>
            <a:lvl1pPr>
              <a:defRPr>
                <a:solidFill>
                  <a:srgbClr val="636852"/>
                </a:solidFill>
              </a:defRPr>
            </a:lvl1pPr>
          </a:lstStyle>
          <a:p>
            <a:fld id="{79AA9DB5-A1F6-4624-970D-0BADA959D4A3}" type="datetimeFigureOut">
              <a:rPr lang="en-ID" smtClean="0"/>
              <a:pPr/>
              <a:t>13/03/2022</a:t>
            </a:fld>
            <a:endParaRPr lang="en-ID" dirty="0"/>
          </a:p>
        </p:txBody>
      </p:sp>
      <p:sp>
        <p:nvSpPr>
          <p:cNvPr id="5" name="Footer Placeholder 4">
            <a:extLst>
              <a:ext uri="{FF2B5EF4-FFF2-40B4-BE49-F238E27FC236}">
                <a16:creationId xmlns:a16="http://schemas.microsoft.com/office/drawing/2014/main" id="{A8F3C55C-16DA-450F-AED0-FF4EEBF3BA37}"/>
              </a:ext>
            </a:extLst>
          </p:cNvPr>
          <p:cNvSpPr>
            <a:spLocks noGrp="1"/>
          </p:cNvSpPr>
          <p:nvPr>
            <p:ph type="ftr" sz="quarter" idx="11"/>
          </p:nvPr>
        </p:nvSpPr>
        <p:spPr/>
        <p:txBody>
          <a:bodyPr/>
          <a:lstStyle>
            <a:lvl1pPr>
              <a:defRPr>
                <a:solidFill>
                  <a:srgbClr val="636852"/>
                </a:solidFill>
              </a:defRPr>
            </a:lvl1pPr>
          </a:lstStyle>
          <a:p>
            <a:endParaRPr lang="en-ID">
              <a:solidFill>
                <a:srgbClr val="636852"/>
              </a:solidFill>
            </a:endParaRPr>
          </a:p>
        </p:txBody>
      </p:sp>
      <p:sp>
        <p:nvSpPr>
          <p:cNvPr id="6" name="Slide Number Placeholder 5">
            <a:extLst>
              <a:ext uri="{FF2B5EF4-FFF2-40B4-BE49-F238E27FC236}">
                <a16:creationId xmlns:a16="http://schemas.microsoft.com/office/drawing/2014/main" id="{5A3D4842-8D05-4CC8-A307-EDD41A31844F}"/>
              </a:ext>
            </a:extLst>
          </p:cNvPr>
          <p:cNvSpPr>
            <a:spLocks noGrp="1"/>
          </p:cNvSpPr>
          <p:nvPr>
            <p:ph type="sldNum" sz="quarter" idx="12"/>
          </p:nvPr>
        </p:nvSpPr>
        <p:spPr/>
        <p:txBody>
          <a:bodyPr/>
          <a:lstStyle>
            <a:lvl1pPr>
              <a:defRPr>
                <a:solidFill>
                  <a:srgbClr val="636852"/>
                </a:solidFill>
              </a:defRPr>
            </a:lvl1pPr>
          </a:lstStyle>
          <a:p>
            <a:fld id="{356B735F-8457-406A-A744-FC5DA5F22371}" type="slidenum">
              <a:rPr lang="en-ID" smtClean="0"/>
              <a:pPr/>
              <a:t>‹#›</a:t>
            </a:fld>
            <a:endParaRPr lang="en-ID"/>
          </a:p>
        </p:txBody>
      </p:sp>
      <p:sp>
        <p:nvSpPr>
          <p:cNvPr id="11" name="Rectangle 10">
            <a:extLst>
              <a:ext uri="{FF2B5EF4-FFF2-40B4-BE49-F238E27FC236}">
                <a16:creationId xmlns:a16="http://schemas.microsoft.com/office/drawing/2014/main" id="{46E026D4-5A09-4BF1-92DC-7B7C5907F5F4}"/>
              </a:ext>
            </a:extLst>
          </p:cNvPr>
          <p:cNvSpPr/>
          <p:nvPr userDrawn="1"/>
        </p:nvSpPr>
        <p:spPr>
          <a:xfrm>
            <a:off x="2641602" y="0"/>
            <a:ext cx="1346200" cy="52681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6FB9FB54-2CFF-4F2A-8435-00E9AC2BAB52}"/>
              </a:ext>
            </a:extLst>
          </p:cNvPr>
          <p:cNvSpPr/>
          <p:nvPr userDrawn="1"/>
        </p:nvSpPr>
        <p:spPr>
          <a:xfrm>
            <a:off x="3133142" y="1481495"/>
            <a:ext cx="2226259" cy="2119494"/>
          </a:xfrm>
          <a:prstGeom prst="ellipse">
            <a:avLst/>
          </a:prstGeom>
          <a:solidFill>
            <a:srgbClr val="3536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ext Placeholder 7">
            <a:extLst>
              <a:ext uri="{FF2B5EF4-FFF2-40B4-BE49-F238E27FC236}">
                <a16:creationId xmlns:a16="http://schemas.microsoft.com/office/drawing/2014/main" id="{AD891652-7A20-4E89-A6F3-F4466C0F1244}"/>
              </a:ext>
            </a:extLst>
          </p:cNvPr>
          <p:cNvSpPr>
            <a:spLocks noGrp="1"/>
          </p:cNvSpPr>
          <p:nvPr>
            <p:ph type="body" sz="quarter" idx="13" hasCustomPrompt="1"/>
          </p:nvPr>
        </p:nvSpPr>
        <p:spPr>
          <a:xfrm>
            <a:off x="4479342" y="2888186"/>
            <a:ext cx="1600201" cy="1081627"/>
          </a:xfrm>
        </p:spPr>
        <p:txBody>
          <a:bodyPr/>
          <a:lstStyle>
            <a:lvl1pPr>
              <a:buNone/>
              <a:defRPr sz="8800">
                <a:latin typeface="+mj-lt"/>
              </a:defRPr>
            </a:lvl1pPr>
          </a:lstStyle>
          <a:p>
            <a:pPr lvl="0"/>
            <a:r>
              <a:rPr lang="en-US" dirty="0"/>
              <a:t>01.</a:t>
            </a:r>
            <a:endParaRPr lang="en-ID" dirty="0"/>
          </a:p>
        </p:txBody>
      </p:sp>
    </p:spTree>
    <p:extLst>
      <p:ext uri="{BB962C8B-B14F-4D97-AF65-F5344CB8AC3E}">
        <p14:creationId xmlns:p14="http://schemas.microsoft.com/office/powerpoint/2010/main" val="38385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733045-AE48-4203-B7B6-A2CEF026459C}"/>
              </a:ext>
            </a:extLst>
          </p:cNvPr>
          <p:cNvSpPr/>
          <p:nvPr userDrawn="1"/>
        </p:nvSpPr>
        <p:spPr>
          <a:xfrm>
            <a:off x="9667874" y="1005191"/>
            <a:ext cx="2524125" cy="5050367"/>
          </a:xfrm>
          <a:prstGeom prst="rect">
            <a:avLst/>
          </a:prstGeom>
          <a:solidFill>
            <a:srgbClr val="656A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Content Placeholder 2">
            <a:extLst>
              <a:ext uri="{FF2B5EF4-FFF2-40B4-BE49-F238E27FC236}">
                <a16:creationId xmlns:a16="http://schemas.microsoft.com/office/drawing/2014/main" id="{42C2D448-C2E1-4A6B-A6C4-73B446CAC706}"/>
              </a:ext>
            </a:extLst>
          </p:cNvPr>
          <p:cNvSpPr>
            <a:spLocks noGrp="1"/>
          </p:cNvSpPr>
          <p:nvPr>
            <p:ph idx="1" hasCustomPrompt="1"/>
          </p:nvPr>
        </p:nvSpPr>
        <p:spPr>
          <a:xfrm>
            <a:off x="1500982" y="1465261"/>
            <a:ext cx="5849726" cy="392747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Pointers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DFF1C679-03E4-4643-B26D-F3D99C7898F8}"/>
              </a:ext>
            </a:extLst>
          </p:cNvPr>
          <p:cNvSpPr>
            <a:spLocks noGrp="1"/>
          </p:cNvSpPr>
          <p:nvPr>
            <p:ph type="dt" sz="half" idx="10"/>
          </p:nvPr>
        </p:nvSpPr>
        <p:spPr/>
        <p:txBody>
          <a:bodyPr/>
          <a:lstStyle>
            <a:lvl1pPr>
              <a:defRPr>
                <a:solidFill>
                  <a:srgbClr val="636852"/>
                </a:solidFill>
                <a:latin typeface="Playfair Display" panose="00000500000000000000" pitchFamily="2" charset="0"/>
              </a:defRPr>
            </a:lvl1pPr>
          </a:lstStyle>
          <a:p>
            <a:fld id="{79AA9DB5-A1F6-4624-970D-0BADA959D4A3}" type="datetimeFigureOut">
              <a:rPr lang="en-ID" smtClean="0"/>
              <a:pPr/>
              <a:t>13/03/2022</a:t>
            </a:fld>
            <a:endParaRPr lang="en-ID" dirty="0"/>
          </a:p>
        </p:txBody>
      </p:sp>
      <p:sp>
        <p:nvSpPr>
          <p:cNvPr id="5" name="Footer Placeholder 4">
            <a:extLst>
              <a:ext uri="{FF2B5EF4-FFF2-40B4-BE49-F238E27FC236}">
                <a16:creationId xmlns:a16="http://schemas.microsoft.com/office/drawing/2014/main" id="{9C8BC614-E49F-441E-974F-448840036121}"/>
              </a:ext>
            </a:extLst>
          </p:cNvPr>
          <p:cNvSpPr>
            <a:spLocks noGrp="1"/>
          </p:cNvSpPr>
          <p:nvPr>
            <p:ph type="ftr" sz="quarter" idx="11"/>
          </p:nvPr>
        </p:nvSpPr>
        <p:spPr/>
        <p:txBody>
          <a:bodyPr/>
          <a:lstStyle>
            <a:lvl1pPr>
              <a:defRPr>
                <a:solidFill>
                  <a:srgbClr val="636852"/>
                </a:solidFill>
              </a:defRPr>
            </a:lvl1pPr>
          </a:lstStyle>
          <a:p>
            <a:endParaRPr lang="en-ID" dirty="0">
              <a:solidFill>
                <a:srgbClr val="636852"/>
              </a:solidFill>
            </a:endParaRPr>
          </a:p>
        </p:txBody>
      </p:sp>
      <p:sp>
        <p:nvSpPr>
          <p:cNvPr id="6" name="Slide Number Placeholder 5">
            <a:extLst>
              <a:ext uri="{FF2B5EF4-FFF2-40B4-BE49-F238E27FC236}">
                <a16:creationId xmlns:a16="http://schemas.microsoft.com/office/drawing/2014/main" id="{0AA91D14-5274-4886-B3C8-4071E75F8F73}"/>
              </a:ext>
            </a:extLst>
          </p:cNvPr>
          <p:cNvSpPr>
            <a:spLocks noGrp="1"/>
          </p:cNvSpPr>
          <p:nvPr>
            <p:ph type="sldNum" sz="quarter" idx="12"/>
          </p:nvPr>
        </p:nvSpPr>
        <p:spPr/>
        <p:txBody>
          <a:bodyPr/>
          <a:lstStyle>
            <a:lvl1pPr>
              <a:defRPr>
                <a:solidFill>
                  <a:srgbClr val="636852"/>
                </a:solidFill>
              </a:defRPr>
            </a:lvl1pPr>
          </a:lstStyle>
          <a:p>
            <a:fld id="{356B735F-8457-406A-A744-FC5DA5F22371}" type="slidenum">
              <a:rPr lang="en-ID" smtClean="0"/>
              <a:pPr/>
              <a:t>‹#›</a:t>
            </a:fld>
            <a:endParaRPr lang="en-ID"/>
          </a:p>
        </p:txBody>
      </p:sp>
      <p:sp>
        <p:nvSpPr>
          <p:cNvPr id="2" name="Title 1">
            <a:extLst>
              <a:ext uri="{FF2B5EF4-FFF2-40B4-BE49-F238E27FC236}">
                <a16:creationId xmlns:a16="http://schemas.microsoft.com/office/drawing/2014/main" id="{96B971A7-BCA4-40C3-A04E-80F58FC23AC0}"/>
              </a:ext>
            </a:extLst>
          </p:cNvPr>
          <p:cNvSpPr>
            <a:spLocks noGrp="1"/>
          </p:cNvSpPr>
          <p:nvPr>
            <p:ph type="title" hasCustomPrompt="1"/>
          </p:nvPr>
        </p:nvSpPr>
        <p:spPr>
          <a:xfrm rot="16200000">
            <a:off x="-2416728" y="2803765"/>
            <a:ext cx="6509855" cy="1325563"/>
          </a:xfrm>
        </p:spPr>
        <p:txBody>
          <a:bodyPr/>
          <a:lstStyle>
            <a:lvl1pPr algn="ctr">
              <a:defRPr sz="6600">
                <a:solidFill>
                  <a:srgbClr val="636852"/>
                </a:solidFill>
                <a:latin typeface="+mj-lt"/>
              </a:defRPr>
            </a:lvl1pPr>
          </a:lstStyle>
          <a:p>
            <a:r>
              <a:rPr lang="en-US" dirty="0"/>
              <a:t>headlines</a:t>
            </a:r>
            <a:endParaRPr lang="en-ID" dirty="0"/>
          </a:p>
        </p:txBody>
      </p:sp>
      <p:sp>
        <p:nvSpPr>
          <p:cNvPr id="9" name="Picture Placeholder 8">
            <a:extLst>
              <a:ext uri="{FF2B5EF4-FFF2-40B4-BE49-F238E27FC236}">
                <a16:creationId xmlns:a16="http://schemas.microsoft.com/office/drawing/2014/main" id="{87EDFA36-9819-4E32-95CE-A28E91E32464}"/>
              </a:ext>
            </a:extLst>
          </p:cNvPr>
          <p:cNvSpPr>
            <a:spLocks noGrp="1"/>
          </p:cNvSpPr>
          <p:nvPr>
            <p:ph type="pic" sz="quarter" idx="13"/>
          </p:nvPr>
        </p:nvSpPr>
        <p:spPr>
          <a:xfrm>
            <a:off x="8024811" y="1665287"/>
            <a:ext cx="2905125" cy="3527425"/>
          </a:xfrm>
        </p:spPr>
        <p:txBody>
          <a:bodyPr/>
          <a:lstStyle/>
          <a:p>
            <a:r>
              <a:rPr lang="en-US"/>
              <a:t>Click icon to add picture</a:t>
            </a:r>
            <a:endParaRPr lang="en-ID"/>
          </a:p>
        </p:txBody>
      </p:sp>
    </p:spTree>
    <p:extLst>
      <p:ext uri="{BB962C8B-B14F-4D97-AF65-F5344CB8AC3E}">
        <p14:creationId xmlns:p14="http://schemas.microsoft.com/office/powerpoint/2010/main" val="185343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r Char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F1C679-03E4-4643-B26D-F3D99C7898F8}"/>
              </a:ext>
            </a:extLst>
          </p:cNvPr>
          <p:cNvSpPr>
            <a:spLocks noGrp="1"/>
          </p:cNvSpPr>
          <p:nvPr>
            <p:ph type="dt" sz="half" idx="10"/>
          </p:nvPr>
        </p:nvSpPr>
        <p:spPr/>
        <p:txBody>
          <a:bodyPr/>
          <a:lstStyle>
            <a:lvl1pPr>
              <a:defRPr>
                <a:solidFill>
                  <a:srgbClr val="636852"/>
                </a:solidFill>
                <a:latin typeface="Playfair Display" panose="00000500000000000000" pitchFamily="2" charset="0"/>
              </a:defRPr>
            </a:lvl1pPr>
          </a:lstStyle>
          <a:p>
            <a:fld id="{79AA9DB5-A1F6-4624-970D-0BADA959D4A3}" type="datetimeFigureOut">
              <a:rPr lang="en-ID" smtClean="0"/>
              <a:pPr/>
              <a:t>13/03/2022</a:t>
            </a:fld>
            <a:endParaRPr lang="en-ID" dirty="0"/>
          </a:p>
        </p:txBody>
      </p:sp>
      <p:sp>
        <p:nvSpPr>
          <p:cNvPr id="5" name="Footer Placeholder 4">
            <a:extLst>
              <a:ext uri="{FF2B5EF4-FFF2-40B4-BE49-F238E27FC236}">
                <a16:creationId xmlns:a16="http://schemas.microsoft.com/office/drawing/2014/main" id="{9C8BC614-E49F-441E-974F-448840036121}"/>
              </a:ext>
            </a:extLst>
          </p:cNvPr>
          <p:cNvSpPr>
            <a:spLocks noGrp="1"/>
          </p:cNvSpPr>
          <p:nvPr>
            <p:ph type="ftr" sz="quarter" idx="11"/>
          </p:nvPr>
        </p:nvSpPr>
        <p:spPr/>
        <p:txBody>
          <a:bodyPr/>
          <a:lstStyle>
            <a:lvl1pPr>
              <a:defRPr>
                <a:solidFill>
                  <a:srgbClr val="636852"/>
                </a:solidFill>
              </a:defRPr>
            </a:lvl1pPr>
          </a:lstStyle>
          <a:p>
            <a:endParaRPr lang="en-ID" dirty="0">
              <a:solidFill>
                <a:srgbClr val="636852"/>
              </a:solidFill>
            </a:endParaRPr>
          </a:p>
        </p:txBody>
      </p:sp>
      <p:sp>
        <p:nvSpPr>
          <p:cNvPr id="6" name="Slide Number Placeholder 5">
            <a:extLst>
              <a:ext uri="{FF2B5EF4-FFF2-40B4-BE49-F238E27FC236}">
                <a16:creationId xmlns:a16="http://schemas.microsoft.com/office/drawing/2014/main" id="{0AA91D14-5274-4886-B3C8-4071E75F8F73}"/>
              </a:ext>
            </a:extLst>
          </p:cNvPr>
          <p:cNvSpPr>
            <a:spLocks noGrp="1"/>
          </p:cNvSpPr>
          <p:nvPr>
            <p:ph type="sldNum" sz="quarter" idx="12"/>
          </p:nvPr>
        </p:nvSpPr>
        <p:spPr/>
        <p:txBody>
          <a:bodyPr/>
          <a:lstStyle>
            <a:lvl1pPr>
              <a:defRPr>
                <a:solidFill>
                  <a:srgbClr val="636852"/>
                </a:solidFill>
              </a:defRPr>
            </a:lvl1pPr>
          </a:lstStyle>
          <a:p>
            <a:fld id="{356B735F-8457-406A-A744-FC5DA5F22371}" type="slidenum">
              <a:rPr lang="en-ID" smtClean="0"/>
              <a:pPr/>
              <a:t>‹#›</a:t>
            </a:fld>
            <a:endParaRPr lang="en-ID"/>
          </a:p>
        </p:txBody>
      </p:sp>
      <p:sp>
        <p:nvSpPr>
          <p:cNvPr id="2" name="Title 1">
            <a:extLst>
              <a:ext uri="{FF2B5EF4-FFF2-40B4-BE49-F238E27FC236}">
                <a16:creationId xmlns:a16="http://schemas.microsoft.com/office/drawing/2014/main" id="{96B971A7-BCA4-40C3-A04E-80F58FC23AC0}"/>
              </a:ext>
            </a:extLst>
          </p:cNvPr>
          <p:cNvSpPr>
            <a:spLocks noGrp="1"/>
          </p:cNvSpPr>
          <p:nvPr>
            <p:ph type="title" hasCustomPrompt="1"/>
          </p:nvPr>
        </p:nvSpPr>
        <p:spPr>
          <a:xfrm>
            <a:off x="725078" y="604440"/>
            <a:ext cx="2856321" cy="2077242"/>
          </a:xfrm>
        </p:spPr>
        <p:txBody>
          <a:bodyPr/>
          <a:lstStyle>
            <a:lvl1pPr>
              <a:defRPr sz="6600">
                <a:solidFill>
                  <a:srgbClr val="636852"/>
                </a:solidFill>
                <a:latin typeface="+mj-lt"/>
              </a:defRPr>
            </a:lvl1pPr>
          </a:lstStyle>
          <a:p>
            <a:r>
              <a:rPr lang="en-US" dirty="0"/>
              <a:t>chart title</a:t>
            </a:r>
            <a:endParaRPr lang="en-ID" dirty="0"/>
          </a:p>
        </p:txBody>
      </p:sp>
      <p:sp>
        <p:nvSpPr>
          <p:cNvPr id="9" name="Chart Placeholder 8">
            <a:extLst>
              <a:ext uri="{FF2B5EF4-FFF2-40B4-BE49-F238E27FC236}">
                <a16:creationId xmlns:a16="http://schemas.microsoft.com/office/drawing/2014/main" id="{37145E78-FB70-422B-B31C-26E80089255D}"/>
              </a:ext>
            </a:extLst>
          </p:cNvPr>
          <p:cNvSpPr>
            <a:spLocks noGrp="1"/>
          </p:cNvSpPr>
          <p:nvPr>
            <p:ph type="chart" sz="quarter" idx="13"/>
          </p:nvPr>
        </p:nvSpPr>
        <p:spPr>
          <a:xfrm>
            <a:off x="4287838" y="2438400"/>
            <a:ext cx="6578600" cy="3505200"/>
          </a:xfrm>
        </p:spPr>
        <p:txBody>
          <a:bodyPr/>
          <a:lstStyle/>
          <a:p>
            <a:r>
              <a:rPr lang="en-US"/>
              <a:t>Click icon to add chart</a:t>
            </a:r>
            <a:endParaRPr lang="en-ID" dirty="0"/>
          </a:p>
        </p:txBody>
      </p:sp>
      <p:sp>
        <p:nvSpPr>
          <p:cNvPr id="8" name="Rectangle 7">
            <a:extLst>
              <a:ext uri="{FF2B5EF4-FFF2-40B4-BE49-F238E27FC236}">
                <a16:creationId xmlns:a16="http://schemas.microsoft.com/office/drawing/2014/main" id="{B2EEB17F-2A02-4B77-A3AA-8A73C43E030C}"/>
              </a:ext>
            </a:extLst>
          </p:cNvPr>
          <p:cNvSpPr/>
          <p:nvPr userDrawn="1"/>
        </p:nvSpPr>
        <p:spPr>
          <a:xfrm>
            <a:off x="11857038" y="1643061"/>
            <a:ext cx="334962" cy="3571875"/>
          </a:xfrm>
          <a:prstGeom prst="rect">
            <a:avLst/>
          </a:prstGeom>
          <a:solidFill>
            <a:srgbClr val="3536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24038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FF1C679-03E4-4643-B26D-F3D99C7898F8}"/>
              </a:ext>
            </a:extLst>
          </p:cNvPr>
          <p:cNvSpPr>
            <a:spLocks noGrp="1"/>
          </p:cNvSpPr>
          <p:nvPr>
            <p:ph type="dt" sz="half" idx="10"/>
          </p:nvPr>
        </p:nvSpPr>
        <p:spPr/>
        <p:txBody>
          <a:bodyPr/>
          <a:lstStyle>
            <a:lvl1pPr>
              <a:defRPr>
                <a:solidFill>
                  <a:srgbClr val="636852"/>
                </a:solidFill>
                <a:latin typeface="Playfair Display" panose="00000500000000000000" pitchFamily="2" charset="0"/>
              </a:defRPr>
            </a:lvl1pPr>
          </a:lstStyle>
          <a:p>
            <a:fld id="{79AA9DB5-A1F6-4624-970D-0BADA959D4A3}" type="datetimeFigureOut">
              <a:rPr lang="en-ID" smtClean="0"/>
              <a:pPr/>
              <a:t>13/03/2022</a:t>
            </a:fld>
            <a:endParaRPr lang="en-ID" dirty="0"/>
          </a:p>
        </p:txBody>
      </p:sp>
      <p:sp>
        <p:nvSpPr>
          <p:cNvPr id="5" name="Footer Placeholder 4">
            <a:extLst>
              <a:ext uri="{FF2B5EF4-FFF2-40B4-BE49-F238E27FC236}">
                <a16:creationId xmlns:a16="http://schemas.microsoft.com/office/drawing/2014/main" id="{9C8BC614-E49F-441E-974F-448840036121}"/>
              </a:ext>
            </a:extLst>
          </p:cNvPr>
          <p:cNvSpPr>
            <a:spLocks noGrp="1"/>
          </p:cNvSpPr>
          <p:nvPr>
            <p:ph type="ftr" sz="quarter" idx="11"/>
          </p:nvPr>
        </p:nvSpPr>
        <p:spPr/>
        <p:txBody>
          <a:bodyPr/>
          <a:lstStyle>
            <a:lvl1pPr>
              <a:defRPr>
                <a:solidFill>
                  <a:srgbClr val="636852"/>
                </a:solidFill>
              </a:defRPr>
            </a:lvl1pPr>
          </a:lstStyle>
          <a:p>
            <a:endParaRPr lang="en-ID" dirty="0">
              <a:solidFill>
                <a:srgbClr val="636852"/>
              </a:solidFill>
            </a:endParaRPr>
          </a:p>
        </p:txBody>
      </p:sp>
      <p:sp>
        <p:nvSpPr>
          <p:cNvPr id="6" name="Slide Number Placeholder 5">
            <a:extLst>
              <a:ext uri="{FF2B5EF4-FFF2-40B4-BE49-F238E27FC236}">
                <a16:creationId xmlns:a16="http://schemas.microsoft.com/office/drawing/2014/main" id="{0AA91D14-5274-4886-B3C8-4071E75F8F73}"/>
              </a:ext>
            </a:extLst>
          </p:cNvPr>
          <p:cNvSpPr>
            <a:spLocks noGrp="1"/>
          </p:cNvSpPr>
          <p:nvPr>
            <p:ph type="sldNum" sz="quarter" idx="12"/>
          </p:nvPr>
        </p:nvSpPr>
        <p:spPr/>
        <p:txBody>
          <a:bodyPr/>
          <a:lstStyle>
            <a:lvl1pPr>
              <a:defRPr>
                <a:solidFill>
                  <a:srgbClr val="636852"/>
                </a:solidFill>
              </a:defRPr>
            </a:lvl1pPr>
          </a:lstStyle>
          <a:p>
            <a:fld id="{356B735F-8457-406A-A744-FC5DA5F22371}" type="slidenum">
              <a:rPr lang="en-ID" smtClean="0"/>
              <a:pPr/>
              <a:t>‹#›</a:t>
            </a:fld>
            <a:endParaRPr lang="en-ID"/>
          </a:p>
        </p:txBody>
      </p:sp>
      <p:sp>
        <p:nvSpPr>
          <p:cNvPr id="2" name="Title 1">
            <a:extLst>
              <a:ext uri="{FF2B5EF4-FFF2-40B4-BE49-F238E27FC236}">
                <a16:creationId xmlns:a16="http://schemas.microsoft.com/office/drawing/2014/main" id="{96B971A7-BCA4-40C3-A04E-80F58FC23AC0}"/>
              </a:ext>
            </a:extLst>
          </p:cNvPr>
          <p:cNvSpPr>
            <a:spLocks noGrp="1"/>
          </p:cNvSpPr>
          <p:nvPr>
            <p:ph type="title" hasCustomPrompt="1"/>
          </p:nvPr>
        </p:nvSpPr>
        <p:spPr>
          <a:xfrm>
            <a:off x="1733551" y="909636"/>
            <a:ext cx="4505326" cy="1325563"/>
          </a:xfrm>
        </p:spPr>
        <p:txBody>
          <a:bodyPr anchor="b">
            <a:normAutofit/>
          </a:bodyPr>
          <a:lstStyle>
            <a:lvl1pPr algn="r">
              <a:defRPr sz="5400">
                <a:solidFill>
                  <a:srgbClr val="636852"/>
                </a:solidFill>
                <a:latin typeface="+mj-lt"/>
              </a:defRPr>
            </a:lvl1pPr>
          </a:lstStyle>
          <a:p>
            <a:r>
              <a:rPr lang="en-US" dirty="0"/>
              <a:t>chart title</a:t>
            </a:r>
            <a:endParaRPr lang="en-ID" dirty="0"/>
          </a:p>
        </p:txBody>
      </p:sp>
      <p:sp>
        <p:nvSpPr>
          <p:cNvPr id="9" name="Chart Placeholder 8">
            <a:extLst>
              <a:ext uri="{FF2B5EF4-FFF2-40B4-BE49-F238E27FC236}">
                <a16:creationId xmlns:a16="http://schemas.microsoft.com/office/drawing/2014/main" id="{37145E78-FB70-422B-B31C-26E80089255D}"/>
              </a:ext>
            </a:extLst>
          </p:cNvPr>
          <p:cNvSpPr>
            <a:spLocks noGrp="1"/>
          </p:cNvSpPr>
          <p:nvPr>
            <p:ph type="chart" sz="quarter" idx="13"/>
          </p:nvPr>
        </p:nvSpPr>
        <p:spPr>
          <a:xfrm>
            <a:off x="6343455" y="1395256"/>
            <a:ext cx="5513583" cy="4067487"/>
          </a:xfrm>
        </p:spPr>
        <p:txBody>
          <a:bodyPr/>
          <a:lstStyle/>
          <a:p>
            <a:r>
              <a:rPr lang="en-US"/>
              <a:t>Click icon to add chart</a:t>
            </a:r>
            <a:endParaRPr lang="en-ID" dirty="0"/>
          </a:p>
        </p:txBody>
      </p:sp>
      <p:sp>
        <p:nvSpPr>
          <p:cNvPr id="7" name="Text Placeholder 6">
            <a:extLst>
              <a:ext uri="{FF2B5EF4-FFF2-40B4-BE49-F238E27FC236}">
                <a16:creationId xmlns:a16="http://schemas.microsoft.com/office/drawing/2014/main" id="{9F605E1E-A41F-4026-B324-E493E8629835}"/>
              </a:ext>
            </a:extLst>
          </p:cNvPr>
          <p:cNvSpPr>
            <a:spLocks noGrp="1"/>
          </p:cNvSpPr>
          <p:nvPr>
            <p:ph type="body" sz="quarter" idx="14"/>
          </p:nvPr>
        </p:nvSpPr>
        <p:spPr>
          <a:xfrm>
            <a:off x="1733550" y="2371725"/>
            <a:ext cx="4505326" cy="3571875"/>
          </a:xfrm>
        </p:spPr>
        <p:txBody>
          <a:bodyPr anchor="t">
            <a:normAutofit/>
          </a:bodyPr>
          <a:lstStyle>
            <a:lvl1pPr algn="r">
              <a:defRPr sz="2400"/>
            </a:lvl1pPr>
            <a:lvl2pPr algn="r">
              <a:defRPr sz="2000"/>
            </a:lvl2pPr>
            <a:lvl3pPr algn="r">
              <a:defRPr sz="1800"/>
            </a:lvl3pPr>
            <a:lvl4pPr algn="r">
              <a:defRPr sz="1600"/>
            </a:lvl4pPr>
            <a:lvl5pPr algn="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8" name="Rectangle 7">
            <a:extLst>
              <a:ext uri="{FF2B5EF4-FFF2-40B4-BE49-F238E27FC236}">
                <a16:creationId xmlns:a16="http://schemas.microsoft.com/office/drawing/2014/main" id="{FB5A69C2-8380-4B7A-AF27-D3663FC0B534}"/>
              </a:ext>
            </a:extLst>
          </p:cNvPr>
          <p:cNvSpPr/>
          <p:nvPr userDrawn="1"/>
        </p:nvSpPr>
        <p:spPr>
          <a:xfrm>
            <a:off x="1" y="1643061"/>
            <a:ext cx="334962" cy="3571875"/>
          </a:xfrm>
          <a:prstGeom prst="rect">
            <a:avLst/>
          </a:prstGeom>
          <a:solidFill>
            <a:srgbClr val="63685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302909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6E76D8-356A-4ACF-8EC0-C17E800B610B}"/>
              </a:ext>
            </a:extLst>
          </p:cNvPr>
          <p:cNvSpPr/>
          <p:nvPr userDrawn="1"/>
        </p:nvSpPr>
        <p:spPr>
          <a:xfrm>
            <a:off x="0" y="3884893"/>
            <a:ext cx="12192000" cy="301587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DA46AEF4-A670-4040-AD77-1BF78326B9ED}"/>
              </a:ext>
            </a:extLst>
          </p:cNvPr>
          <p:cNvSpPr>
            <a:spLocks noGrp="1"/>
          </p:cNvSpPr>
          <p:nvPr>
            <p:ph type="title" hasCustomPrompt="1"/>
          </p:nvPr>
        </p:nvSpPr>
        <p:spPr>
          <a:xfrm rot="16200000">
            <a:off x="-2188125" y="2811592"/>
            <a:ext cx="6291007" cy="1325563"/>
          </a:xfrm>
        </p:spPr>
        <p:txBody>
          <a:bodyPr/>
          <a:lstStyle>
            <a:lvl1pPr algn="ctr">
              <a:defRPr sz="8000">
                <a:solidFill>
                  <a:srgbClr val="636852"/>
                </a:solidFill>
              </a:defRPr>
            </a:lvl1pPr>
          </a:lstStyle>
          <a:p>
            <a:r>
              <a:rPr lang="en-US" dirty="0"/>
              <a:t>title</a:t>
            </a:r>
            <a:endParaRPr lang="en-ID" dirty="0"/>
          </a:p>
        </p:txBody>
      </p:sp>
      <p:sp>
        <p:nvSpPr>
          <p:cNvPr id="5" name="Date Placeholder 4">
            <a:extLst>
              <a:ext uri="{FF2B5EF4-FFF2-40B4-BE49-F238E27FC236}">
                <a16:creationId xmlns:a16="http://schemas.microsoft.com/office/drawing/2014/main" id="{B11A7A9F-8CB0-4885-8C10-0CB02F091DF7}"/>
              </a:ext>
            </a:extLst>
          </p:cNvPr>
          <p:cNvSpPr>
            <a:spLocks noGrp="1"/>
          </p:cNvSpPr>
          <p:nvPr>
            <p:ph type="dt" sz="half" idx="10"/>
          </p:nvPr>
        </p:nvSpPr>
        <p:spPr/>
        <p:txBody>
          <a:bodyPr/>
          <a:lstStyle>
            <a:lvl1pPr>
              <a:defRPr>
                <a:solidFill>
                  <a:srgbClr val="636852"/>
                </a:solidFill>
              </a:defRPr>
            </a:lvl1pPr>
          </a:lstStyle>
          <a:p>
            <a:fld id="{79AA9DB5-A1F6-4624-970D-0BADA959D4A3}" type="datetimeFigureOut">
              <a:rPr lang="en-ID" smtClean="0"/>
              <a:pPr/>
              <a:t>13/03/2022</a:t>
            </a:fld>
            <a:endParaRPr lang="en-ID"/>
          </a:p>
        </p:txBody>
      </p:sp>
      <p:sp>
        <p:nvSpPr>
          <p:cNvPr id="6" name="Footer Placeholder 5">
            <a:extLst>
              <a:ext uri="{FF2B5EF4-FFF2-40B4-BE49-F238E27FC236}">
                <a16:creationId xmlns:a16="http://schemas.microsoft.com/office/drawing/2014/main" id="{99DDB91E-FBAD-41E2-AC1E-9F19277B34E0}"/>
              </a:ext>
            </a:extLst>
          </p:cNvPr>
          <p:cNvSpPr>
            <a:spLocks noGrp="1"/>
          </p:cNvSpPr>
          <p:nvPr>
            <p:ph type="ftr" sz="quarter" idx="11"/>
          </p:nvPr>
        </p:nvSpPr>
        <p:spPr/>
        <p:txBody>
          <a:bodyPr/>
          <a:lstStyle>
            <a:lvl1pPr>
              <a:defRPr>
                <a:solidFill>
                  <a:srgbClr val="636852"/>
                </a:solidFill>
              </a:defRPr>
            </a:lvl1pPr>
          </a:lstStyle>
          <a:p>
            <a:endParaRPr lang="en-ID">
              <a:solidFill>
                <a:srgbClr val="636852"/>
              </a:solidFill>
            </a:endParaRPr>
          </a:p>
        </p:txBody>
      </p:sp>
      <p:sp>
        <p:nvSpPr>
          <p:cNvPr id="7" name="Slide Number Placeholder 6">
            <a:extLst>
              <a:ext uri="{FF2B5EF4-FFF2-40B4-BE49-F238E27FC236}">
                <a16:creationId xmlns:a16="http://schemas.microsoft.com/office/drawing/2014/main" id="{89C4518E-B930-4327-B3E2-8C79DCA6F902}"/>
              </a:ext>
            </a:extLst>
          </p:cNvPr>
          <p:cNvSpPr>
            <a:spLocks noGrp="1"/>
          </p:cNvSpPr>
          <p:nvPr>
            <p:ph type="sldNum" sz="quarter" idx="12"/>
          </p:nvPr>
        </p:nvSpPr>
        <p:spPr/>
        <p:txBody>
          <a:bodyPr/>
          <a:lstStyle>
            <a:lvl1pPr>
              <a:defRPr>
                <a:solidFill>
                  <a:srgbClr val="636852"/>
                </a:solidFill>
              </a:defRPr>
            </a:lvl1pPr>
          </a:lstStyle>
          <a:p>
            <a:fld id="{356B735F-8457-406A-A744-FC5DA5F22371}" type="slidenum">
              <a:rPr lang="en-ID" smtClean="0"/>
              <a:pPr/>
              <a:t>‹#›</a:t>
            </a:fld>
            <a:endParaRPr lang="en-ID"/>
          </a:p>
        </p:txBody>
      </p:sp>
      <p:sp>
        <p:nvSpPr>
          <p:cNvPr id="16" name="Picture Placeholder 2">
            <a:extLst>
              <a:ext uri="{FF2B5EF4-FFF2-40B4-BE49-F238E27FC236}">
                <a16:creationId xmlns:a16="http://schemas.microsoft.com/office/drawing/2014/main" id="{2142B423-F3AE-4A85-A9BE-565D6B8C9F34}"/>
              </a:ext>
            </a:extLst>
          </p:cNvPr>
          <p:cNvSpPr>
            <a:spLocks noGrp="1"/>
          </p:cNvSpPr>
          <p:nvPr>
            <p:ph type="pic" idx="1"/>
          </p:nvPr>
        </p:nvSpPr>
        <p:spPr>
          <a:xfrm>
            <a:off x="2286910" y="1390650"/>
            <a:ext cx="4094840" cy="4002181"/>
          </a:xfrm>
        </p:spPr>
        <p:txBody>
          <a:bodyPr anchor="t">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D" dirty="0"/>
          </a:p>
        </p:txBody>
      </p:sp>
      <p:sp>
        <p:nvSpPr>
          <p:cNvPr id="17" name="Picture Placeholder 2">
            <a:extLst>
              <a:ext uri="{FF2B5EF4-FFF2-40B4-BE49-F238E27FC236}">
                <a16:creationId xmlns:a16="http://schemas.microsoft.com/office/drawing/2014/main" id="{0A9C1DE1-2FF6-4288-8149-DDF8C3DF7CA3}"/>
              </a:ext>
            </a:extLst>
          </p:cNvPr>
          <p:cNvSpPr>
            <a:spLocks noGrp="1"/>
          </p:cNvSpPr>
          <p:nvPr>
            <p:ph type="pic" idx="13"/>
          </p:nvPr>
        </p:nvSpPr>
        <p:spPr>
          <a:xfrm>
            <a:off x="7143750" y="1390650"/>
            <a:ext cx="4094840" cy="4002181"/>
          </a:xfrm>
        </p:spPr>
        <p:txBody>
          <a:bodyPr anchor="t">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D" dirty="0"/>
          </a:p>
        </p:txBody>
      </p:sp>
      <p:sp>
        <p:nvSpPr>
          <p:cNvPr id="12" name="Text Placeholder 3">
            <a:extLst>
              <a:ext uri="{FF2B5EF4-FFF2-40B4-BE49-F238E27FC236}">
                <a16:creationId xmlns:a16="http://schemas.microsoft.com/office/drawing/2014/main" id="{4E45C699-CAA2-4C7E-A4AF-E8F1D6C16163}"/>
              </a:ext>
            </a:extLst>
          </p:cNvPr>
          <p:cNvSpPr>
            <a:spLocks noGrp="1"/>
          </p:cNvSpPr>
          <p:nvPr>
            <p:ph type="body" sz="half" idx="2"/>
          </p:nvPr>
        </p:nvSpPr>
        <p:spPr>
          <a:xfrm>
            <a:off x="2286911" y="5530547"/>
            <a:ext cx="4094840" cy="410999"/>
          </a:xfrm>
        </p:spPr>
        <p:txBody>
          <a:bodyPr anchor="ctr"/>
          <a:lstStyle>
            <a:lvl1pPr marL="0" indent="0" algn="ctr">
              <a:buNone/>
              <a:defRPr sz="1600" i="1" spc="300">
                <a:solidFill>
                  <a:srgbClr val="35363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Text Placeholder 3">
            <a:extLst>
              <a:ext uri="{FF2B5EF4-FFF2-40B4-BE49-F238E27FC236}">
                <a16:creationId xmlns:a16="http://schemas.microsoft.com/office/drawing/2014/main" id="{3E4D1C67-CB57-4382-9EBF-31DC4EC29E05}"/>
              </a:ext>
            </a:extLst>
          </p:cNvPr>
          <p:cNvSpPr>
            <a:spLocks noGrp="1"/>
          </p:cNvSpPr>
          <p:nvPr>
            <p:ph type="body" sz="half" idx="14"/>
          </p:nvPr>
        </p:nvSpPr>
        <p:spPr>
          <a:xfrm>
            <a:off x="7158208" y="5525715"/>
            <a:ext cx="4080382" cy="410999"/>
          </a:xfrm>
        </p:spPr>
        <p:txBody>
          <a:bodyPr anchor="ctr"/>
          <a:lstStyle>
            <a:lvl1pPr marL="0" indent="0" algn="ctr">
              <a:buNone/>
              <a:defRPr sz="1600" i="1" spc="300">
                <a:solidFill>
                  <a:srgbClr val="353638"/>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12525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83DA2-AB58-40A9-9F27-C89AC8614EB3}"/>
              </a:ext>
            </a:extLst>
          </p:cNvPr>
          <p:cNvSpPr>
            <a:spLocks noGrp="1"/>
          </p:cNvSpPr>
          <p:nvPr>
            <p:ph type="title"/>
          </p:nvPr>
        </p:nvSpPr>
        <p:spPr>
          <a:xfrm>
            <a:off x="1797080" y="365125"/>
            <a:ext cx="8119917" cy="1325563"/>
          </a:xfrm>
          <a:prstGeom prst="rect">
            <a:avLst/>
          </a:prstGeom>
        </p:spPr>
        <p:txBody>
          <a:bodyPr vert="horz" lIns="91440" tIns="45720" rIns="91440" bIns="45720" rtlCol="0" anchor="ctr">
            <a:normAutofit/>
          </a:bodyPr>
          <a:lstStyle/>
          <a:p>
            <a:r>
              <a:rPr lang="en-US"/>
              <a:t>Click to edit Master title style</a:t>
            </a:r>
            <a:endParaRPr lang="en-ID" dirty="0"/>
          </a:p>
        </p:txBody>
      </p:sp>
      <p:sp>
        <p:nvSpPr>
          <p:cNvPr id="3" name="Text Placeholder 2">
            <a:extLst>
              <a:ext uri="{FF2B5EF4-FFF2-40B4-BE49-F238E27FC236}">
                <a16:creationId xmlns:a16="http://schemas.microsoft.com/office/drawing/2014/main" id="{9E7AB1CE-4A8A-481A-9353-A480D26348AE}"/>
              </a:ext>
            </a:extLst>
          </p:cNvPr>
          <p:cNvSpPr>
            <a:spLocks noGrp="1"/>
          </p:cNvSpPr>
          <p:nvPr>
            <p:ph type="body" idx="1"/>
          </p:nvPr>
        </p:nvSpPr>
        <p:spPr>
          <a:xfrm>
            <a:off x="1797080" y="1825625"/>
            <a:ext cx="8119917"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dirty="0"/>
          </a:p>
        </p:txBody>
      </p:sp>
      <p:sp>
        <p:nvSpPr>
          <p:cNvPr id="4" name="Date Placeholder 3">
            <a:extLst>
              <a:ext uri="{FF2B5EF4-FFF2-40B4-BE49-F238E27FC236}">
                <a16:creationId xmlns:a16="http://schemas.microsoft.com/office/drawing/2014/main" id="{3AF92708-E52D-4103-9A98-C480CDECD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A9DB5-A1F6-4624-970D-0BADA959D4A3}" type="datetimeFigureOut">
              <a:rPr lang="en-ID" smtClean="0"/>
              <a:t>13/03/2022</a:t>
            </a:fld>
            <a:endParaRPr lang="en-ID"/>
          </a:p>
        </p:txBody>
      </p:sp>
      <p:sp>
        <p:nvSpPr>
          <p:cNvPr id="5" name="Footer Placeholder 4">
            <a:extLst>
              <a:ext uri="{FF2B5EF4-FFF2-40B4-BE49-F238E27FC236}">
                <a16:creationId xmlns:a16="http://schemas.microsoft.com/office/drawing/2014/main" id="{7E3B8837-B0F6-4426-8862-F133D501E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B332B1A-B0B9-4218-96CA-0C74E0290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B735F-8457-406A-A744-FC5DA5F22371}" type="slidenum">
              <a:rPr lang="en-ID" smtClean="0"/>
              <a:t>‹#›</a:t>
            </a:fld>
            <a:endParaRPr lang="en-ID"/>
          </a:p>
        </p:txBody>
      </p:sp>
    </p:spTree>
    <p:extLst>
      <p:ext uri="{BB962C8B-B14F-4D97-AF65-F5344CB8AC3E}">
        <p14:creationId xmlns:p14="http://schemas.microsoft.com/office/powerpoint/2010/main" val="2001766041"/>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7" r:id="rId3"/>
    <p:sldLayoutId id="2147483661" r:id="rId4"/>
    <p:sldLayoutId id="2147483651" r:id="rId5"/>
    <p:sldLayoutId id="2147483650" r:id="rId6"/>
    <p:sldLayoutId id="2147483658" r:id="rId7"/>
    <p:sldLayoutId id="2147483659" r:id="rId8"/>
    <p:sldLayoutId id="2147483652" r:id="rId9"/>
    <p:sldLayoutId id="2147483656" r:id="rId10"/>
    <p:sldLayoutId id="2147483663" r:id="rId11"/>
    <p:sldLayoutId id="2147483662" r:id="rId12"/>
    <p:sldLayoutId id="2147483655" r:id="rId13"/>
  </p:sldLayoutIdLst>
  <p:txStyles>
    <p:titleStyle>
      <a:lvl1pPr algn="l" defTabSz="914400" rtl="0" eaLnBrk="1" latinLnBrk="0" hangingPunct="1">
        <a:lnSpc>
          <a:spcPct val="90000"/>
        </a:lnSpc>
        <a:spcBef>
          <a:spcPct val="0"/>
        </a:spcBef>
        <a:buNone/>
        <a:defRPr sz="4400" kern="1200">
          <a:solidFill>
            <a:srgbClr val="63685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tabLst>
          <a:tab pos="1885950" algn="l"/>
        </a:tabLst>
        <a:defRPr sz="2800" kern="1200">
          <a:solidFill>
            <a:srgbClr val="76838B"/>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tabLst>
          <a:tab pos="1885950" algn="l"/>
        </a:tabLst>
        <a:defRPr sz="2400" kern="1200">
          <a:solidFill>
            <a:srgbClr val="76838B"/>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tabLst>
          <a:tab pos="1885950" algn="l"/>
        </a:tabLst>
        <a:defRPr sz="2000" kern="1200">
          <a:solidFill>
            <a:srgbClr val="76838B"/>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tabLst>
          <a:tab pos="1885950" algn="l"/>
        </a:tabLst>
        <a:defRPr sz="1800" kern="1200">
          <a:solidFill>
            <a:srgbClr val="76838B"/>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tabLst>
          <a:tab pos="1885950" algn="l"/>
        </a:tabLst>
        <a:defRPr sz="1800" kern="1200">
          <a:solidFill>
            <a:srgbClr val="76838B"/>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327D7-92B4-4EB4-BF7C-6C38F9EC7F22}"/>
              </a:ext>
            </a:extLst>
          </p:cNvPr>
          <p:cNvSpPr>
            <a:spLocks noGrp="1"/>
          </p:cNvSpPr>
          <p:nvPr>
            <p:ph type="ctrTitle"/>
          </p:nvPr>
        </p:nvSpPr>
        <p:spPr>
          <a:xfrm>
            <a:off x="5356062" y="2218764"/>
            <a:ext cx="2836216" cy="3004741"/>
          </a:xfrm>
        </p:spPr>
        <p:txBody>
          <a:bodyPr/>
          <a:lstStyle/>
          <a:p>
            <a:r>
              <a:rPr lang="en-ID" dirty="0"/>
              <a:t>C-Tree</a:t>
            </a:r>
          </a:p>
        </p:txBody>
      </p:sp>
      <p:sp>
        <p:nvSpPr>
          <p:cNvPr id="3" name="Subtitle 2">
            <a:extLst>
              <a:ext uri="{FF2B5EF4-FFF2-40B4-BE49-F238E27FC236}">
                <a16:creationId xmlns:a16="http://schemas.microsoft.com/office/drawing/2014/main" id="{31B190BC-C397-430C-B640-85A7D0DBE16A}"/>
              </a:ext>
            </a:extLst>
          </p:cNvPr>
          <p:cNvSpPr>
            <a:spLocks noGrp="1"/>
          </p:cNvSpPr>
          <p:nvPr>
            <p:ph type="subTitle" idx="1"/>
          </p:nvPr>
        </p:nvSpPr>
        <p:spPr>
          <a:xfrm>
            <a:off x="9848850" y="5393802"/>
            <a:ext cx="2208016" cy="1313727"/>
          </a:xfrm>
        </p:spPr>
        <p:txBody>
          <a:bodyPr anchor="ctr">
            <a:normAutofit fontScale="77500" lnSpcReduction="20000"/>
          </a:bodyPr>
          <a:lstStyle/>
          <a:p>
            <a:pPr algn="l"/>
            <a:r>
              <a:rPr lang="en-US" dirty="0"/>
              <a:t>Shereen Magdy</a:t>
            </a:r>
          </a:p>
          <a:p>
            <a:pPr algn="l"/>
            <a:r>
              <a:rPr lang="en-US" dirty="0"/>
              <a:t>Merna Ashraf </a:t>
            </a:r>
          </a:p>
          <a:p>
            <a:pPr algn="l"/>
            <a:r>
              <a:rPr lang="en-US" dirty="0" err="1"/>
              <a:t>Manar</a:t>
            </a:r>
            <a:r>
              <a:rPr lang="en-ID" dirty="0"/>
              <a:t> Magdy</a:t>
            </a:r>
          </a:p>
          <a:p>
            <a:pPr algn="l"/>
            <a:r>
              <a:rPr lang="en-ID" dirty="0"/>
              <a:t>Nehal Reda</a:t>
            </a:r>
          </a:p>
        </p:txBody>
      </p:sp>
      <p:pic>
        <p:nvPicPr>
          <p:cNvPr id="8" name="Picture Placeholder 7">
            <a:extLst>
              <a:ext uri="{FF2B5EF4-FFF2-40B4-BE49-F238E27FC236}">
                <a16:creationId xmlns:a16="http://schemas.microsoft.com/office/drawing/2014/main" id="{0B3DC1ED-7F67-42E5-AD88-C6DD8481566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1673" r="25376"/>
          <a:stretch/>
        </p:blipFill>
        <p:spPr>
          <a:xfrm>
            <a:off x="713402" y="0"/>
            <a:ext cx="4492788" cy="4752975"/>
          </a:xfrm>
        </p:spPr>
      </p:pic>
    </p:spTree>
    <p:extLst>
      <p:ext uri="{BB962C8B-B14F-4D97-AF65-F5344CB8AC3E}">
        <p14:creationId xmlns:p14="http://schemas.microsoft.com/office/powerpoint/2010/main" val="399648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87C3-7127-47C5-AB45-2CDD6115D5FB}"/>
              </a:ext>
            </a:extLst>
          </p:cNvPr>
          <p:cNvSpPr>
            <a:spLocks noGrp="1"/>
          </p:cNvSpPr>
          <p:nvPr>
            <p:ph type="title"/>
          </p:nvPr>
        </p:nvSpPr>
        <p:spPr>
          <a:xfrm rot="5400000">
            <a:off x="9129113" y="2251689"/>
            <a:ext cx="4477262" cy="840691"/>
          </a:xfrm>
        </p:spPr>
        <p:txBody>
          <a:bodyPr/>
          <a:lstStyle/>
          <a:p>
            <a:r>
              <a:rPr lang="en-US" sz="6600" dirty="0"/>
              <a:t>Introduction</a:t>
            </a:r>
            <a:endParaRPr lang="en-ID" sz="6600" dirty="0"/>
          </a:p>
        </p:txBody>
      </p:sp>
      <p:sp>
        <p:nvSpPr>
          <p:cNvPr id="4" name="Text Placeholder 3">
            <a:extLst>
              <a:ext uri="{FF2B5EF4-FFF2-40B4-BE49-F238E27FC236}">
                <a16:creationId xmlns:a16="http://schemas.microsoft.com/office/drawing/2014/main" id="{ACE4EB24-BA61-469A-860A-291C10F879C0}"/>
              </a:ext>
            </a:extLst>
          </p:cNvPr>
          <p:cNvSpPr>
            <a:spLocks noGrp="1"/>
          </p:cNvSpPr>
          <p:nvPr>
            <p:ph type="body" sz="half" idx="2"/>
          </p:nvPr>
        </p:nvSpPr>
        <p:spPr>
          <a:xfrm>
            <a:off x="5608738" y="1297157"/>
            <a:ext cx="4403364" cy="3622877"/>
          </a:xfrm>
        </p:spPr>
        <p:txBody>
          <a:bodyPr>
            <a:noAutofit/>
          </a:bodyPr>
          <a:lstStyle/>
          <a:p>
            <a:pPr algn="ctr" fontAlgn="base">
              <a:lnSpc>
                <a:spcPct val="150000"/>
              </a:lnSpc>
            </a:pPr>
            <a:r>
              <a:rPr lang="en-US" sz="3600" b="1" i="0" dirty="0">
                <a:solidFill>
                  <a:srgbClr val="19772F"/>
                </a:solidFill>
                <a:effectLst/>
                <a:latin typeface="inherit"/>
              </a:rPr>
              <a:t>phylogenetic tree</a:t>
            </a:r>
            <a:r>
              <a:rPr lang="en-US" sz="3600" b="0" i="0" dirty="0">
                <a:solidFill>
                  <a:srgbClr val="19772F"/>
                </a:solidFill>
                <a:effectLst/>
                <a:latin typeface="inherit"/>
              </a:rPr>
              <a:t> </a:t>
            </a:r>
          </a:p>
          <a:p>
            <a:pPr algn="l" fontAlgn="base"/>
            <a:r>
              <a:rPr lang="en-US" sz="2000" b="0" i="0" dirty="0">
                <a:solidFill>
                  <a:schemeClr val="tx2">
                    <a:lumMod val="75000"/>
                  </a:schemeClr>
                </a:solidFill>
                <a:effectLst/>
                <a:latin typeface="inherit"/>
              </a:rPr>
              <a:t>A </a:t>
            </a:r>
            <a:r>
              <a:rPr lang="en-US" sz="2000" b="1" i="0" dirty="0">
                <a:solidFill>
                  <a:schemeClr val="tx2">
                    <a:lumMod val="75000"/>
                  </a:schemeClr>
                </a:solidFill>
                <a:effectLst/>
                <a:latin typeface="inherit"/>
              </a:rPr>
              <a:t>phylogenetic tree</a:t>
            </a:r>
            <a:r>
              <a:rPr lang="en-US" sz="2000" b="0" i="0" dirty="0">
                <a:solidFill>
                  <a:schemeClr val="tx2">
                    <a:lumMod val="75000"/>
                  </a:schemeClr>
                </a:solidFill>
                <a:effectLst/>
                <a:latin typeface="inherit"/>
              </a:rPr>
              <a:t> is a diagram that represents evolutionary relationships among organisms. Phylogenetic trees  are hypotheses, not definitive facts.</a:t>
            </a:r>
          </a:p>
          <a:p>
            <a:pPr algn="l" fontAlgn="base"/>
            <a:r>
              <a:rPr lang="en-US" sz="2000" b="0" i="0" dirty="0">
                <a:solidFill>
                  <a:schemeClr val="tx2">
                    <a:lumMod val="75000"/>
                  </a:schemeClr>
                </a:solidFill>
                <a:effectLst/>
                <a:latin typeface="inherit"/>
              </a:rPr>
              <a:t>The pattern of branching in a phylogenetic tree reflects how species or other groups evolved from a series of common ancestors.</a:t>
            </a:r>
          </a:p>
        </p:txBody>
      </p:sp>
      <p:pic>
        <p:nvPicPr>
          <p:cNvPr id="6" name="Picture Placeholder 5">
            <a:extLst>
              <a:ext uri="{FF2B5EF4-FFF2-40B4-BE49-F238E27FC236}">
                <a16:creationId xmlns:a16="http://schemas.microsoft.com/office/drawing/2014/main" id="{2856E646-85CE-4823-AB26-DF6411E1132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59" t="34602" r="-459" b="2450"/>
          <a:stretch/>
        </p:blipFill>
        <p:spPr>
          <a:xfrm>
            <a:off x="185195" y="729205"/>
            <a:ext cx="5046562" cy="4758783"/>
          </a:xfrm>
        </p:spPr>
      </p:pic>
    </p:spTree>
    <p:extLst>
      <p:ext uri="{BB962C8B-B14F-4D97-AF65-F5344CB8AC3E}">
        <p14:creationId xmlns:p14="http://schemas.microsoft.com/office/powerpoint/2010/main" val="4283436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87C3-7127-47C5-AB45-2CDD6115D5FB}"/>
              </a:ext>
            </a:extLst>
          </p:cNvPr>
          <p:cNvSpPr>
            <a:spLocks noGrp="1"/>
          </p:cNvSpPr>
          <p:nvPr>
            <p:ph type="title"/>
          </p:nvPr>
        </p:nvSpPr>
        <p:spPr>
          <a:xfrm rot="5400000">
            <a:off x="9691984" y="2383300"/>
            <a:ext cx="3374670" cy="840691"/>
          </a:xfrm>
        </p:spPr>
        <p:txBody>
          <a:bodyPr/>
          <a:lstStyle/>
          <a:p>
            <a:r>
              <a:rPr lang="en-US" sz="6600" dirty="0"/>
              <a:t>Abstract</a:t>
            </a:r>
            <a:endParaRPr lang="en-ID" sz="6600" dirty="0"/>
          </a:p>
        </p:txBody>
      </p:sp>
      <p:sp>
        <p:nvSpPr>
          <p:cNvPr id="4" name="Text Placeholder 3">
            <a:extLst>
              <a:ext uri="{FF2B5EF4-FFF2-40B4-BE49-F238E27FC236}">
                <a16:creationId xmlns:a16="http://schemas.microsoft.com/office/drawing/2014/main" id="{ACE4EB24-BA61-469A-860A-291C10F879C0}"/>
              </a:ext>
            </a:extLst>
          </p:cNvPr>
          <p:cNvSpPr>
            <a:spLocks noGrp="1"/>
          </p:cNvSpPr>
          <p:nvPr>
            <p:ph type="body" sz="half" idx="2"/>
          </p:nvPr>
        </p:nvSpPr>
        <p:spPr>
          <a:xfrm>
            <a:off x="5354095" y="729205"/>
            <a:ext cx="4947374" cy="4758783"/>
          </a:xfrm>
        </p:spPr>
        <p:txBody>
          <a:bodyPr>
            <a:noAutofit/>
          </a:bodyPr>
          <a:lstStyle/>
          <a:p>
            <a:pPr>
              <a:lnSpc>
                <a:spcPct val="120000"/>
              </a:lnSpc>
            </a:pPr>
            <a:r>
              <a:rPr lang="en-US" b="0" i="0" dirty="0">
                <a:solidFill>
                  <a:schemeClr val="tx2">
                    <a:lumMod val="75000"/>
                  </a:schemeClr>
                </a:solidFill>
                <a:effectLst/>
                <a:latin typeface="Open Sans" panose="020B0606030504020204" pitchFamily="34" charset="0"/>
              </a:rPr>
              <a:t>This is a phylogenetic network of SARS-CoV-2 genomes sampled from across the world. These genomes are closely related and under evolutionary selection in their human hosts, sometimes with parallel evolution events, that is, the same virus mutation emerges in two different human hosts. This makes character-based phylogenetic networks the method of choice for reconstructing their evolutionary paths and their ancestral genome in the human host. The network method has been used in around 10,000 phylogenetic studies of diverse organisms, and is mostly known for reconstructing the prehistoric population movements of humans and for ecological studies, but is less commonly employed in the field of virology.</a:t>
            </a:r>
            <a:endParaRPr lang="en-ID" dirty="0">
              <a:solidFill>
                <a:schemeClr val="tx2">
                  <a:lumMod val="75000"/>
                </a:schemeClr>
              </a:solidFill>
            </a:endParaRPr>
          </a:p>
        </p:txBody>
      </p:sp>
      <p:pic>
        <p:nvPicPr>
          <p:cNvPr id="6" name="Picture Placeholder 5">
            <a:extLst>
              <a:ext uri="{FF2B5EF4-FFF2-40B4-BE49-F238E27FC236}">
                <a16:creationId xmlns:a16="http://schemas.microsoft.com/office/drawing/2014/main" id="{2856E646-85CE-4823-AB26-DF6411E1132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29" t="-490" r="111"/>
          <a:stretch/>
        </p:blipFill>
        <p:spPr>
          <a:xfrm>
            <a:off x="185195" y="729205"/>
            <a:ext cx="5046562" cy="4758783"/>
          </a:xfrm>
        </p:spPr>
      </p:pic>
    </p:spTree>
    <p:extLst>
      <p:ext uri="{BB962C8B-B14F-4D97-AF65-F5344CB8AC3E}">
        <p14:creationId xmlns:p14="http://schemas.microsoft.com/office/powerpoint/2010/main" val="125479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0B56F-FA0B-4174-A89E-4EB6A51044B0}"/>
              </a:ext>
            </a:extLst>
          </p:cNvPr>
          <p:cNvSpPr>
            <a:spLocks noGrp="1"/>
          </p:cNvSpPr>
          <p:nvPr>
            <p:ph type="title"/>
          </p:nvPr>
        </p:nvSpPr>
        <p:spPr/>
        <p:txBody>
          <a:bodyPr/>
          <a:lstStyle/>
          <a:p>
            <a:r>
              <a:rPr lang="en-US" dirty="0"/>
              <a:t>contents</a:t>
            </a:r>
            <a:endParaRPr lang="en-ID" dirty="0"/>
          </a:p>
        </p:txBody>
      </p:sp>
      <p:sp>
        <p:nvSpPr>
          <p:cNvPr id="3" name="Text Placeholder 2">
            <a:extLst>
              <a:ext uri="{FF2B5EF4-FFF2-40B4-BE49-F238E27FC236}">
                <a16:creationId xmlns:a16="http://schemas.microsoft.com/office/drawing/2014/main" id="{337B5198-7A17-4928-830C-74475067FFB3}"/>
              </a:ext>
            </a:extLst>
          </p:cNvPr>
          <p:cNvSpPr>
            <a:spLocks noGrp="1"/>
          </p:cNvSpPr>
          <p:nvPr>
            <p:ph type="body" sz="quarter" idx="14"/>
          </p:nvPr>
        </p:nvSpPr>
        <p:spPr>
          <a:xfrm>
            <a:off x="1733550" y="3884087"/>
            <a:ext cx="2609850" cy="1737048"/>
          </a:xfrm>
        </p:spPr>
        <p:txBody>
          <a:bodyPr anchor="t"/>
          <a:lstStyle/>
          <a:p>
            <a:pPr algn="l" fontAlgn="base">
              <a:buFont typeface="Arial" panose="020B0604020202020204" pitchFamily="34" charset="0"/>
              <a:buChar char="•"/>
            </a:pPr>
            <a:r>
              <a:rPr lang="en-US" sz="1600" b="0" i="0" dirty="0">
                <a:solidFill>
                  <a:srgbClr val="FFFFFF"/>
                </a:solidFill>
                <a:effectLst/>
                <a:latin typeface="inherit"/>
              </a:rPr>
              <a:t>A </a:t>
            </a:r>
            <a:r>
              <a:rPr lang="en-US" sz="1600" b="1" i="0" dirty="0">
                <a:solidFill>
                  <a:srgbClr val="FFFFFF"/>
                </a:solidFill>
                <a:effectLst/>
                <a:latin typeface="inherit"/>
              </a:rPr>
              <a:t>phylogenetic tree</a:t>
            </a:r>
            <a:r>
              <a:rPr lang="en-US" sz="1600" b="0" i="0" dirty="0">
                <a:solidFill>
                  <a:srgbClr val="FFFFFF"/>
                </a:solidFill>
                <a:effectLst/>
                <a:latin typeface="inherit"/>
              </a:rPr>
              <a:t> contains the family of SARS and each with its spread location and time </a:t>
            </a:r>
          </a:p>
        </p:txBody>
      </p:sp>
      <p:sp>
        <p:nvSpPr>
          <p:cNvPr id="4" name="Text Placeholder 3">
            <a:extLst>
              <a:ext uri="{FF2B5EF4-FFF2-40B4-BE49-F238E27FC236}">
                <a16:creationId xmlns:a16="http://schemas.microsoft.com/office/drawing/2014/main" id="{E3BC7255-BB1C-4343-8457-7D31A3D2F964}"/>
              </a:ext>
            </a:extLst>
          </p:cNvPr>
          <p:cNvSpPr>
            <a:spLocks noGrp="1"/>
          </p:cNvSpPr>
          <p:nvPr>
            <p:ph type="body" sz="quarter" idx="15"/>
          </p:nvPr>
        </p:nvSpPr>
        <p:spPr/>
        <p:txBody>
          <a:bodyPr anchor="t"/>
          <a:lstStyle/>
          <a:p>
            <a:pPr marL="0" indent="0" algn="just">
              <a:lnSpc>
                <a:spcPct val="100000"/>
              </a:lnSpc>
              <a:buNone/>
            </a:pPr>
            <a:r>
              <a:rPr lang="en-US" sz="1200" dirty="0"/>
              <a:t> </a:t>
            </a:r>
            <a:r>
              <a:rPr lang="en-US" sz="1600" dirty="0">
                <a:solidFill>
                  <a:srgbClr val="FFFFFF"/>
                </a:solidFill>
                <a:latin typeface="inherit"/>
              </a:rPr>
              <a:t>Search algorithm to know the percentage of each type in all countries</a:t>
            </a:r>
            <a:endParaRPr lang="en-ID" sz="1600" dirty="0">
              <a:solidFill>
                <a:srgbClr val="FFFFFF"/>
              </a:solidFill>
              <a:latin typeface="inherit"/>
            </a:endParaRPr>
          </a:p>
        </p:txBody>
      </p:sp>
      <p:sp>
        <p:nvSpPr>
          <p:cNvPr id="5" name="Text Placeholder 4">
            <a:extLst>
              <a:ext uri="{FF2B5EF4-FFF2-40B4-BE49-F238E27FC236}">
                <a16:creationId xmlns:a16="http://schemas.microsoft.com/office/drawing/2014/main" id="{9E361CAB-1481-4C3A-B9C0-C50140668A75}"/>
              </a:ext>
            </a:extLst>
          </p:cNvPr>
          <p:cNvSpPr>
            <a:spLocks noGrp="1"/>
          </p:cNvSpPr>
          <p:nvPr>
            <p:ph type="body" sz="quarter" idx="16"/>
          </p:nvPr>
        </p:nvSpPr>
        <p:spPr/>
        <p:txBody>
          <a:bodyPr anchor="t"/>
          <a:lstStyle/>
          <a:p>
            <a:pPr marL="0" indent="0" algn="just">
              <a:lnSpc>
                <a:spcPct val="100000"/>
              </a:lnSpc>
              <a:buNone/>
            </a:pPr>
            <a:r>
              <a:rPr lang="en-US" sz="1600" dirty="0">
                <a:solidFill>
                  <a:srgbClr val="FFFFFF"/>
                </a:solidFill>
                <a:latin typeface="inherit"/>
              </a:rPr>
              <a:t>Symptoms of covid, prevention, spread timeline in present and any related information </a:t>
            </a:r>
            <a:endParaRPr lang="en-ID" sz="1600" dirty="0">
              <a:solidFill>
                <a:srgbClr val="FFFFFF"/>
              </a:solidFill>
              <a:latin typeface="inherit"/>
            </a:endParaRPr>
          </a:p>
        </p:txBody>
      </p:sp>
      <p:sp>
        <p:nvSpPr>
          <p:cNvPr id="6" name="Text Placeholder 5">
            <a:extLst>
              <a:ext uri="{FF2B5EF4-FFF2-40B4-BE49-F238E27FC236}">
                <a16:creationId xmlns:a16="http://schemas.microsoft.com/office/drawing/2014/main" id="{0F9489D3-F080-4457-B047-84FA08A376AC}"/>
              </a:ext>
            </a:extLst>
          </p:cNvPr>
          <p:cNvSpPr>
            <a:spLocks noGrp="1"/>
          </p:cNvSpPr>
          <p:nvPr>
            <p:ph type="body" sz="quarter" idx="17"/>
          </p:nvPr>
        </p:nvSpPr>
        <p:spPr/>
        <p:txBody>
          <a:bodyPr/>
          <a:lstStyle/>
          <a:p>
            <a:r>
              <a:rPr lang="en-US" dirty="0"/>
              <a:t>01</a:t>
            </a:r>
            <a:endParaRPr lang="en-ID" dirty="0"/>
          </a:p>
        </p:txBody>
      </p:sp>
      <p:sp>
        <p:nvSpPr>
          <p:cNvPr id="7" name="Text Placeholder 6">
            <a:extLst>
              <a:ext uri="{FF2B5EF4-FFF2-40B4-BE49-F238E27FC236}">
                <a16:creationId xmlns:a16="http://schemas.microsoft.com/office/drawing/2014/main" id="{2555C2DE-9B33-432B-96D3-80B21D5D7A26}"/>
              </a:ext>
            </a:extLst>
          </p:cNvPr>
          <p:cNvSpPr>
            <a:spLocks noGrp="1"/>
          </p:cNvSpPr>
          <p:nvPr>
            <p:ph type="body" sz="quarter" idx="18"/>
          </p:nvPr>
        </p:nvSpPr>
        <p:spPr/>
        <p:txBody>
          <a:bodyPr/>
          <a:lstStyle/>
          <a:p>
            <a:r>
              <a:rPr lang="en-US" dirty="0"/>
              <a:t>02</a:t>
            </a:r>
            <a:endParaRPr lang="en-ID" dirty="0"/>
          </a:p>
        </p:txBody>
      </p:sp>
      <p:sp>
        <p:nvSpPr>
          <p:cNvPr id="8" name="Text Placeholder 7">
            <a:extLst>
              <a:ext uri="{FF2B5EF4-FFF2-40B4-BE49-F238E27FC236}">
                <a16:creationId xmlns:a16="http://schemas.microsoft.com/office/drawing/2014/main" id="{FB20D5BA-D124-498D-AC11-E896E4868F53}"/>
              </a:ext>
            </a:extLst>
          </p:cNvPr>
          <p:cNvSpPr>
            <a:spLocks noGrp="1"/>
          </p:cNvSpPr>
          <p:nvPr>
            <p:ph type="body" sz="quarter" idx="19"/>
          </p:nvPr>
        </p:nvSpPr>
        <p:spPr/>
        <p:txBody>
          <a:bodyPr/>
          <a:lstStyle/>
          <a:p>
            <a:r>
              <a:rPr lang="en-US" dirty="0"/>
              <a:t>03</a:t>
            </a:r>
            <a:endParaRPr lang="en-ID" dirty="0"/>
          </a:p>
        </p:txBody>
      </p:sp>
    </p:spTree>
    <p:extLst>
      <p:ext uri="{BB962C8B-B14F-4D97-AF65-F5344CB8AC3E}">
        <p14:creationId xmlns:p14="http://schemas.microsoft.com/office/powerpoint/2010/main" val="4111962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8413D5-1DC8-4DFB-A6CD-EF7A3E755F35}"/>
              </a:ext>
            </a:extLst>
          </p:cNvPr>
          <p:cNvSpPr>
            <a:spLocks noGrp="1"/>
          </p:cNvSpPr>
          <p:nvPr>
            <p:ph type="body" sz="quarter" idx="13"/>
          </p:nvPr>
        </p:nvSpPr>
        <p:spPr>
          <a:xfrm>
            <a:off x="2900363" y="1262593"/>
            <a:ext cx="3292475" cy="4296832"/>
          </a:xfrm>
        </p:spPr>
        <p:txBody>
          <a:bodyPr>
            <a:normAutofit/>
          </a:bodyPr>
          <a:lstStyle/>
          <a:p>
            <a:pPr marL="0" indent="0" algn="ctr">
              <a:lnSpc>
                <a:spcPct val="100000"/>
              </a:lnSpc>
              <a:buNone/>
            </a:pPr>
            <a:r>
              <a:rPr lang="en-US" sz="3200" dirty="0"/>
              <a:t>Problem</a:t>
            </a:r>
          </a:p>
          <a:p>
            <a:pPr marL="0" indent="0" algn="just">
              <a:lnSpc>
                <a:spcPct val="100000"/>
              </a:lnSpc>
              <a:buNone/>
            </a:pPr>
            <a:endParaRPr lang="en-US" sz="1400" dirty="0"/>
          </a:p>
          <a:p>
            <a:pPr marL="0" indent="0" algn="just">
              <a:lnSpc>
                <a:spcPct val="100000"/>
              </a:lnSpc>
              <a:buNone/>
            </a:pPr>
            <a:r>
              <a:rPr lang="en-US" sz="2000" dirty="0"/>
              <a:t>The problem is that the usual sites that shows or talks about that topic are complicated for the people who have not studied these kind of materials related to genomics or computer science.</a:t>
            </a:r>
            <a:endParaRPr lang="en-ID" sz="2000" dirty="0"/>
          </a:p>
          <a:p>
            <a:pPr marL="0" indent="0" algn="just">
              <a:lnSpc>
                <a:spcPct val="100000"/>
              </a:lnSpc>
              <a:buNone/>
            </a:pPr>
            <a:endParaRPr lang="en-ID" sz="1400" dirty="0"/>
          </a:p>
        </p:txBody>
      </p:sp>
      <p:sp>
        <p:nvSpPr>
          <p:cNvPr id="4" name="Text Placeholder 3">
            <a:extLst>
              <a:ext uri="{FF2B5EF4-FFF2-40B4-BE49-F238E27FC236}">
                <a16:creationId xmlns:a16="http://schemas.microsoft.com/office/drawing/2014/main" id="{F366EC34-1032-416B-B3B8-97135E4475F1}"/>
              </a:ext>
            </a:extLst>
          </p:cNvPr>
          <p:cNvSpPr>
            <a:spLocks noGrp="1"/>
          </p:cNvSpPr>
          <p:nvPr>
            <p:ph type="body" sz="quarter" idx="14"/>
          </p:nvPr>
        </p:nvSpPr>
        <p:spPr/>
        <p:txBody>
          <a:bodyPr>
            <a:normAutofit/>
          </a:bodyPr>
          <a:lstStyle/>
          <a:p>
            <a:pPr marL="0" indent="0" algn="ctr">
              <a:lnSpc>
                <a:spcPct val="120000"/>
              </a:lnSpc>
              <a:buNone/>
            </a:pPr>
            <a:r>
              <a:rPr lang="en-US" sz="3200" dirty="0"/>
              <a:t>Solution</a:t>
            </a:r>
          </a:p>
          <a:p>
            <a:pPr marL="0" indent="0" algn="just">
              <a:lnSpc>
                <a:spcPct val="120000"/>
              </a:lnSpc>
              <a:buNone/>
            </a:pPr>
            <a:endParaRPr lang="en-US" sz="1400" dirty="0"/>
          </a:p>
          <a:p>
            <a:pPr marL="0" indent="0" algn="just">
              <a:lnSpc>
                <a:spcPct val="120000"/>
              </a:lnSpc>
              <a:buNone/>
            </a:pPr>
            <a:r>
              <a:rPr lang="en-US" sz="2000" dirty="0"/>
              <a:t>We will take the topic and show the diagram of the tree and families of covid in a simple way that everyone interested in the topic will understand it</a:t>
            </a:r>
            <a:endParaRPr lang="en-ID" sz="2000" dirty="0"/>
          </a:p>
          <a:p>
            <a:pPr marL="0" indent="0" algn="just">
              <a:lnSpc>
                <a:spcPct val="120000"/>
              </a:lnSpc>
              <a:buNone/>
            </a:pPr>
            <a:endParaRPr lang="en-ID" sz="1400" dirty="0"/>
          </a:p>
          <a:p>
            <a:pPr marL="0" indent="0">
              <a:lnSpc>
                <a:spcPct val="120000"/>
              </a:lnSpc>
              <a:buNone/>
            </a:pPr>
            <a:endParaRPr lang="en-ID" sz="1400" dirty="0"/>
          </a:p>
        </p:txBody>
      </p:sp>
      <p:sp>
        <p:nvSpPr>
          <p:cNvPr id="6" name="TextBox 5">
            <a:extLst>
              <a:ext uri="{FF2B5EF4-FFF2-40B4-BE49-F238E27FC236}">
                <a16:creationId xmlns:a16="http://schemas.microsoft.com/office/drawing/2014/main" id="{A7ED7A16-0B88-4AE8-91A3-3B32CEB6CD21}"/>
              </a:ext>
            </a:extLst>
          </p:cNvPr>
          <p:cNvSpPr txBox="1"/>
          <p:nvPr/>
        </p:nvSpPr>
        <p:spPr>
          <a:xfrm>
            <a:off x="4508268" y="4713662"/>
            <a:ext cx="2054125" cy="584775"/>
          </a:xfrm>
          <a:prstGeom prst="rect">
            <a:avLst/>
          </a:prstGeom>
          <a:noFill/>
        </p:spPr>
        <p:txBody>
          <a:bodyPr wrap="square" rtlCol="0">
            <a:spAutoFit/>
          </a:bodyPr>
          <a:lstStyle/>
          <a:p>
            <a:pPr algn="ctr"/>
            <a:r>
              <a:rPr lang="en-US" sz="3200" dirty="0">
                <a:solidFill>
                  <a:srgbClr val="656A56"/>
                </a:solidFill>
              </a:rPr>
              <a:t>problem</a:t>
            </a:r>
          </a:p>
        </p:txBody>
      </p:sp>
    </p:spTree>
    <p:extLst>
      <p:ext uri="{BB962C8B-B14F-4D97-AF65-F5344CB8AC3E}">
        <p14:creationId xmlns:p14="http://schemas.microsoft.com/office/powerpoint/2010/main" val="140745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5D511A-88D5-4A73-9B40-DC61F02D4BCC}"/>
              </a:ext>
            </a:extLst>
          </p:cNvPr>
          <p:cNvSpPr>
            <a:spLocks noGrp="1"/>
          </p:cNvSpPr>
          <p:nvPr>
            <p:ph type="title"/>
          </p:nvPr>
        </p:nvSpPr>
        <p:spPr>
          <a:xfrm>
            <a:off x="6582800" y="2892489"/>
            <a:ext cx="3929783" cy="1073021"/>
          </a:xfrm>
        </p:spPr>
        <p:txBody>
          <a:bodyPr anchor="b"/>
          <a:lstStyle/>
          <a:p>
            <a:r>
              <a:rPr lang="en-US" dirty="0"/>
              <a:t>THANK YOU</a:t>
            </a:r>
            <a:endParaRPr lang="en-ID" dirty="0"/>
          </a:p>
        </p:txBody>
      </p:sp>
      <p:pic>
        <p:nvPicPr>
          <p:cNvPr id="6" name="Picture Placeholder 5">
            <a:extLst>
              <a:ext uri="{FF2B5EF4-FFF2-40B4-BE49-F238E27FC236}">
                <a16:creationId xmlns:a16="http://schemas.microsoft.com/office/drawing/2014/main" id="{2A4AF7FF-654E-4BBD-A19C-D4F7BEE69551}"/>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672" r="19231"/>
          <a:stretch/>
        </p:blipFill>
        <p:spPr>
          <a:xfrm>
            <a:off x="-60078" y="0"/>
            <a:ext cx="5669279" cy="6858000"/>
          </a:xfrm>
        </p:spPr>
      </p:pic>
    </p:spTree>
    <p:extLst>
      <p:ext uri="{BB962C8B-B14F-4D97-AF65-F5344CB8AC3E}">
        <p14:creationId xmlns:p14="http://schemas.microsoft.com/office/powerpoint/2010/main" val="2260967993"/>
      </p:ext>
    </p:extLst>
  </p:cSld>
  <p:clrMapOvr>
    <a:masterClrMapping/>
  </p:clrMapOvr>
</p:sld>
</file>

<file path=ppt/theme/theme1.xml><?xml version="1.0" encoding="utf-8"?>
<a:theme xmlns:a="http://schemas.openxmlformats.org/drawingml/2006/main" name="Office Theme">
  <a:themeElements>
    <a:clrScheme name="light minimalist">
      <a:dk1>
        <a:srgbClr val="353638"/>
      </a:dk1>
      <a:lt1>
        <a:srgbClr val="EFEFEF"/>
      </a:lt1>
      <a:dk2>
        <a:srgbClr val="656A56"/>
      </a:dk2>
      <a:lt2>
        <a:srgbClr val="D7DAE1"/>
      </a:lt2>
      <a:accent1>
        <a:srgbClr val="737E84"/>
      </a:accent1>
      <a:accent2>
        <a:srgbClr val="353638"/>
      </a:accent2>
      <a:accent3>
        <a:srgbClr val="BBBCB7"/>
      </a:accent3>
      <a:accent4>
        <a:srgbClr val="D7DAE1"/>
      </a:accent4>
      <a:accent5>
        <a:srgbClr val="748189"/>
      </a:accent5>
      <a:accent6>
        <a:srgbClr val="353638"/>
      </a:accent6>
      <a:hlink>
        <a:srgbClr val="EFEFEF"/>
      </a:hlink>
      <a:folHlink>
        <a:srgbClr val="656A56"/>
      </a:folHlink>
    </a:clrScheme>
    <a:fontScheme name="Prata &amp; Libre">
      <a:majorFont>
        <a:latin typeface="Prata"/>
        <a:ea typeface=""/>
        <a:cs typeface=""/>
      </a:majorFont>
      <a:minorFont>
        <a:latin typeface="Libre Baskervil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 Dawn Template.pptx" id="{604ED77F-8912-48C4-BCC1-360AB046CD76}" vid="{B9D76919-98BC-4169-BA51-ADDC7E9493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Minimal Dawn Template</Template>
  <TotalTime>286</TotalTime>
  <Words>287</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inherit</vt:lpstr>
      <vt:lpstr>Libre Baskerville</vt:lpstr>
      <vt:lpstr>Open Sans</vt:lpstr>
      <vt:lpstr>Playfair Display</vt:lpstr>
      <vt:lpstr>Prata</vt:lpstr>
      <vt:lpstr>Office Theme</vt:lpstr>
      <vt:lpstr>C-Tree</vt:lpstr>
      <vt:lpstr>Introduction</vt:lpstr>
      <vt:lpstr>Abstract</vt:lpstr>
      <vt:lpstr>contents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Covido-19</dc:title>
  <dc:creator>shereen magdy</dc:creator>
  <cp:lastModifiedBy>shereen magdy</cp:lastModifiedBy>
  <cp:revision>4</cp:revision>
  <dcterms:created xsi:type="dcterms:W3CDTF">2022-03-11T14:11:55Z</dcterms:created>
  <dcterms:modified xsi:type="dcterms:W3CDTF">2022-03-13T11:24:00Z</dcterms:modified>
</cp:coreProperties>
</file>