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8288000" cy="10287000"/>
  <p:notesSz cx="6858000" cy="9144000"/>
  <p:embeddedFontLst>
    <p:embeddedFont>
      <p:font typeface="Afrah" panose="020B0604020202020204" charset="0"/>
      <p:regular r:id="rId7"/>
    </p:embeddedFont>
    <p:embeddedFont>
      <p:font typeface="Black Mango SemiBold" panose="020B0604020202020204" charset="-18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tata One" panose="020B0604020202020204" charset="-18"/>
      <p:regular r:id="rId13"/>
    </p:embeddedFont>
    <p:embeddedFont>
      <p:font typeface="Montserrat" panose="020B0604020202020204" charset="-18"/>
      <p:regular r:id="rId14"/>
    </p:embeddedFont>
    <p:embeddedFont>
      <p:font typeface="Montserrat Classic" panose="020B0604020202020204" charset="-18"/>
      <p:regular r:id="rId15"/>
    </p:embeddedFont>
    <p:embeddedFont>
      <p:font typeface="Now" panose="020B0604020202020204" charset="-18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vzeti razdelek" id="{319DE07F-6B4C-486C-9442-00BEA9D4CB4A}">
          <p14:sldIdLst>
            <p14:sldId id="256"/>
            <p14:sldId id="257"/>
            <p14:sldId id="258"/>
            <p14:sldId id="261"/>
            <p14:sldId id="262"/>
          </p14:sldIdLst>
        </p14:section>
        <p14:section name="Odsek brez naslova" id="{2D72B8A7-BD58-4974-8386-1C7B6A64E48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9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Relationship Id="rId14" Type="http://schemas.openxmlformats.org/officeDocument/2006/relationships/hyperlink" Target="https://github.com/MernikLara/MoneyTrack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134722"/>
            <a:ext cx="9401395" cy="0"/>
          </a:xfrm>
          <a:prstGeom prst="line">
            <a:avLst/>
          </a:prstGeom>
          <a:ln w="95250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5208" y="8801597"/>
            <a:ext cx="1060016" cy="123518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-3362666">
            <a:off x="6979911" y="953180"/>
            <a:ext cx="17689969" cy="11410585"/>
            <a:chOff x="0" y="0"/>
            <a:chExt cx="4659086" cy="300525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59087" cy="3005257"/>
            </a:xfrm>
            <a:custGeom>
              <a:avLst/>
              <a:gdLst/>
              <a:ahLst/>
              <a:cxnLst/>
              <a:rect l="l" t="t" r="r" b="b"/>
              <a:pathLst>
                <a:path w="4659087" h="3005257">
                  <a:moveTo>
                    <a:pt x="0" y="0"/>
                  </a:moveTo>
                  <a:lnTo>
                    <a:pt x="4659087" y="0"/>
                  </a:lnTo>
                  <a:lnTo>
                    <a:pt x="4659087" y="3005257"/>
                  </a:lnTo>
                  <a:lnTo>
                    <a:pt x="0" y="3005257"/>
                  </a:lnTo>
                  <a:close/>
                </a:path>
              </a:pathLst>
            </a:custGeom>
            <a:solidFill>
              <a:srgbClr val="41B8D5">
                <a:alpha val="1882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53534" y="3168650"/>
            <a:ext cx="8873771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7999" dirty="0" err="1">
                <a:solidFill>
                  <a:srgbClr val="1E3048"/>
                </a:solidFill>
                <a:latin typeface="Montserrat Classic"/>
              </a:rPr>
              <a:t>projekt</a:t>
            </a:r>
            <a:r>
              <a:rPr lang="en-US" sz="7999" dirty="0">
                <a:solidFill>
                  <a:srgbClr val="1E3048"/>
                </a:solidFill>
                <a:latin typeface="Montserrat Classic"/>
              </a:rPr>
              <a:t> </a:t>
            </a:r>
            <a:r>
              <a:rPr lang="en-US" sz="7999" dirty="0" err="1">
                <a:solidFill>
                  <a:srgbClr val="1E3048"/>
                </a:solidFill>
                <a:latin typeface="Montserrat Classic"/>
              </a:rPr>
              <a:t>MoneyTracker</a:t>
            </a:r>
            <a:endParaRPr lang="en-US" sz="7999" dirty="0">
              <a:solidFill>
                <a:srgbClr val="1E3048"/>
              </a:solidFill>
              <a:latin typeface="Montserrat Classic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01221" y="6875007"/>
            <a:ext cx="8069813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Montserrat"/>
              </a:rPr>
              <a:t>NIK JAKOPIN, JAŠA MIKIĆ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14167" y="1260158"/>
            <a:ext cx="362196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">
                <a:solidFill>
                  <a:srgbClr val="FFFFFF"/>
                </a:solidFill>
                <a:latin typeface="Montserrat Classic"/>
              </a:rPr>
              <a:t>KRATKA PREDSTAVITEV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56689" y="3741147"/>
            <a:ext cx="5492848" cy="2161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23"/>
              </a:lnSpc>
            </a:pPr>
            <a:r>
              <a:rPr lang="en-US" sz="12659">
                <a:solidFill>
                  <a:srgbClr val="91C47B"/>
                </a:solidFill>
                <a:latin typeface="Cantata One"/>
              </a:rPr>
              <a:t>Money</a:t>
            </a:r>
          </a:p>
        </p:txBody>
      </p:sp>
      <p:sp>
        <p:nvSpPr>
          <p:cNvPr id="13" name="TextBox 13"/>
          <p:cNvSpPr txBox="1"/>
          <p:nvPr/>
        </p:nvSpPr>
        <p:spPr>
          <a:xfrm rot="-5400000">
            <a:off x="12131434" y="3620510"/>
            <a:ext cx="973099" cy="276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65"/>
              </a:lnSpc>
            </a:pPr>
            <a:r>
              <a:rPr lang="en-US" sz="16189" spc="-2574" dirty="0">
                <a:solidFill>
                  <a:srgbClr val="91C47B"/>
                </a:solidFill>
                <a:latin typeface="Afrah"/>
              </a:rPr>
              <a:t>II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83252" y="5108859"/>
            <a:ext cx="4267142" cy="1406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7"/>
              </a:lnSpc>
            </a:pPr>
            <a:r>
              <a:rPr lang="en-US" sz="8176">
                <a:solidFill>
                  <a:srgbClr val="000000"/>
                </a:solidFill>
                <a:latin typeface="Black Mango SemiBold"/>
              </a:rPr>
              <a:t>tracker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1221" y="9623158"/>
            <a:ext cx="194875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sl-SI" sz="3150" dirty="0">
                <a:solidFill>
                  <a:srgbClr val="000000"/>
                </a:solidFill>
                <a:latin typeface="Now"/>
              </a:rPr>
              <a:t>7.6</a:t>
            </a:r>
            <a:r>
              <a:rPr lang="en-US" sz="3150" dirty="0">
                <a:solidFill>
                  <a:srgbClr val="000000"/>
                </a:solidFill>
                <a:latin typeface="Now"/>
              </a:rPr>
              <a:t>.2023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 flipV="1">
            <a:off x="-1536078" y="1457325"/>
            <a:ext cx="898720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837649" y="6339253"/>
            <a:ext cx="8572848" cy="1749876"/>
            <a:chOff x="0" y="0"/>
            <a:chExt cx="9376373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8DCBD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872099" y="4388017"/>
            <a:ext cx="8572848" cy="1749876"/>
            <a:chOff x="0" y="0"/>
            <a:chExt cx="9376373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872099" y="2415495"/>
            <a:ext cx="8572848" cy="1749876"/>
            <a:chOff x="0" y="0"/>
            <a:chExt cx="9376373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11" name="Group 11"/>
          <p:cNvGrpSpPr/>
          <p:nvPr/>
        </p:nvGrpSpPr>
        <p:grpSpPr>
          <a:xfrm rot="5400000">
            <a:off x="2769362" y="-126336"/>
            <a:ext cx="1294813" cy="6833537"/>
            <a:chOff x="0" y="0"/>
            <a:chExt cx="3130550" cy="165218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13" name="Group 13"/>
          <p:cNvGrpSpPr/>
          <p:nvPr/>
        </p:nvGrpSpPr>
        <p:grpSpPr>
          <a:xfrm rot="5400000">
            <a:off x="2769362" y="1847739"/>
            <a:ext cx="1294813" cy="6833537"/>
            <a:chOff x="0" y="0"/>
            <a:chExt cx="3130550" cy="165218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15" name="Group 15"/>
          <p:cNvGrpSpPr/>
          <p:nvPr/>
        </p:nvGrpSpPr>
        <p:grpSpPr>
          <a:xfrm rot="5400000">
            <a:off x="2769362" y="3821814"/>
            <a:ext cx="1294813" cy="6833537"/>
            <a:chOff x="0" y="0"/>
            <a:chExt cx="3130550" cy="1652186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041208" y="704772"/>
            <a:ext cx="2988478" cy="150510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87586" y="9170714"/>
            <a:ext cx="1060016" cy="1235189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064953" y="2951564"/>
            <a:ext cx="1242886" cy="78188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166491" y="4796275"/>
            <a:ext cx="902234" cy="87762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7166491" y="6795564"/>
            <a:ext cx="867213" cy="837255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8737042" y="2901941"/>
            <a:ext cx="409154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Montserrat"/>
              </a:rPr>
              <a:t>React za </a:t>
            </a:r>
            <a:r>
              <a:rPr lang="en-US" sz="2100" dirty="0" err="1">
                <a:solidFill>
                  <a:srgbClr val="FFFFFF"/>
                </a:solidFill>
                <a:latin typeface="Montserrat"/>
              </a:rPr>
              <a:t>forntend</a:t>
            </a:r>
            <a:r>
              <a:rPr lang="en-US" sz="21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Montserrat"/>
              </a:rPr>
              <a:t>Springboot</a:t>
            </a:r>
            <a:r>
              <a:rPr lang="en-US" sz="21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Montserrat"/>
              </a:rPr>
              <a:t>baza</a:t>
            </a:r>
            <a:r>
              <a:rPr lang="en-US" sz="21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Montserrat"/>
              </a:rPr>
              <a:t>MySql</a:t>
            </a:r>
            <a:endParaRPr lang="en-US" sz="21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737042" y="5105400"/>
            <a:ext cx="409154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dirty="0" err="1">
                <a:solidFill>
                  <a:srgbClr val="FFFFFF"/>
                </a:solidFill>
                <a:latin typeface="Montserrat"/>
              </a:rPr>
              <a:t>Iterativni</a:t>
            </a:r>
            <a:endParaRPr lang="en-US" sz="21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737042" y="6984203"/>
            <a:ext cx="409154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dirty="0" err="1">
                <a:solidFill>
                  <a:srgbClr val="FFFFFF"/>
                </a:solidFill>
                <a:latin typeface="Montserrat"/>
                <a:hlinkClick r:id="rId14"/>
              </a:rPr>
              <a:t>GitHub</a:t>
            </a:r>
            <a:endParaRPr lang="en-US" sz="21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40287" y="3093203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Tehnologije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86064" y="5146445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Metode dela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480500" y="7041353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Repositorij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79601" y="1142333"/>
            <a:ext cx="4713707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47">
                <a:solidFill>
                  <a:srgbClr val="FFFFFF"/>
                </a:solidFill>
                <a:latin typeface="Montserrat Classic"/>
              </a:rPr>
              <a:t>ZASNOVA PROJEKTA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 flipV="1">
            <a:off x="-1536078" y="1457325"/>
            <a:ext cx="1253405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997982" y="3190835"/>
            <a:ext cx="6261318" cy="2307755"/>
            <a:chOff x="0" y="0"/>
            <a:chExt cx="6848186" cy="25240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48187" cy="2524060"/>
            </a:xfrm>
            <a:custGeom>
              <a:avLst/>
              <a:gdLst/>
              <a:ahLst/>
              <a:cxnLst/>
              <a:rect l="l" t="t" r="r" b="b"/>
              <a:pathLst>
                <a:path w="6848187" h="2524060">
                  <a:moveTo>
                    <a:pt x="6723726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23727" y="0"/>
                  </a:lnTo>
                  <a:cubicBezTo>
                    <a:pt x="6792306" y="0"/>
                    <a:pt x="6848187" y="55880"/>
                    <a:pt x="6848187" y="124460"/>
                  </a:cubicBezTo>
                  <a:lnTo>
                    <a:pt x="6848187" y="2399599"/>
                  </a:lnTo>
                  <a:cubicBezTo>
                    <a:pt x="6848187" y="2468180"/>
                    <a:pt x="6792306" y="2524060"/>
                    <a:pt x="672372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13732" y="5818420"/>
            <a:ext cx="6845568" cy="2307755"/>
            <a:chOff x="0" y="0"/>
            <a:chExt cx="7487197" cy="25240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87197" cy="2524060"/>
            </a:xfrm>
            <a:custGeom>
              <a:avLst/>
              <a:gdLst/>
              <a:ahLst/>
              <a:cxnLst/>
              <a:rect l="l" t="t" r="r" b="b"/>
              <a:pathLst>
                <a:path w="7487197" h="2524060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599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13732" y="3190835"/>
            <a:ext cx="6845568" cy="2307755"/>
            <a:chOff x="0" y="0"/>
            <a:chExt cx="7487197" cy="25240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487197" cy="2524060"/>
            </a:xfrm>
            <a:custGeom>
              <a:avLst/>
              <a:gdLst/>
              <a:ahLst/>
              <a:cxnLst/>
              <a:rect l="l" t="t" r="r" b="b"/>
              <a:pathLst>
                <a:path w="7487197" h="2524060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599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534430" y="3547878"/>
            <a:ext cx="1758605" cy="1593669"/>
            <a:chOff x="0" y="0"/>
            <a:chExt cx="1923438" cy="17430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3438" cy="1743043"/>
            </a:xfrm>
            <a:custGeom>
              <a:avLst/>
              <a:gdLst/>
              <a:ahLst/>
              <a:cxnLst/>
              <a:rect l="l" t="t" r="r" b="b"/>
              <a:pathLst>
                <a:path w="1923438" h="1743043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534430" y="6108092"/>
            <a:ext cx="1758605" cy="1593669"/>
            <a:chOff x="0" y="0"/>
            <a:chExt cx="1923438" cy="17430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23438" cy="1743043"/>
            </a:xfrm>
            <a:custGeom>
              <a:avLst/>
              <a:gdLst/>
              <a:ahLst/>
              <a:cxnLst/>
              <a:rect l="l" t="t" r="r" b="b"/>
              <a:pathLst>
                <a:path w="1923438" h="1743043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11200198" y="4114077"/>
            <a:ext cx="532646" cy="461271"/>
            <a:chOff x="0" y="0"/>
            <a:chExt cx="6350000" cy="5499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5400000">
            <a:off x="11200198" y="6674291"/>
            <a:ext cx="532646" cy="461271"/>
            <a:chOff x="0" y="0"/>
            <a:chExt cx="6350000" cy="5499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1E3048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6041208" y="704772"/>
            <a:ext cx="2988478" cy="1505106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87586" y="9170714"/>
            <a:ext cx="1060016" cy="1235189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110684" y="7150895"/>
            <a:ext cx="1644305" cy="423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5"/>
              </a:lnSpc>
            </a:pPr>
            <a:r>
              <a:rPr lang="en-US" sz="2838">
                <a:solidFill>
                  <a:srgbClr val="FFFFFF"/>
                </a:solidFill>
                <a:latin typeface="Montserrat Classic"/>
              </a:rPr>
              <a:t>2020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041451" y="3954704"/>
            <a:ext cx="744563" cy="78001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973312" y="6414032"/>
            <a:ext cx="880840" cy="88084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144831" y="4147545"/>
            <a:ext cx="479538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Vsi prilivi/odlivi na enem mestu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07124" y="6707760"/>
            <a:ext cx="479538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dirty="0">
                <a:solidFill>
                  <a:srgbClr val="FFFFFF"/>
                </a:solidFill>
                <a:latin typeface="Montserrat"/>
              </a:rPr>
              <a:t>Preprosto in pregledno</a:t>
            </a:r>
            <a:endParaRPr lang="en-US" sz="21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97166" y="3433550"/>
            <a:ext cx="8256264" cy="2812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Dodajanje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prilivov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in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odlivov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Pregled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vseh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teh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dohodkov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in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Določanje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kategorij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spremljanje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po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kategorijah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ustvarjanje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budgeta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, 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Pregled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budgeta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,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85417" y="1142333"/>
            <a:ext cx="11521707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47">
                <a:solidFill>
                  <a:srgbClr val="FFFFFF"/>
                </a:solidFill>
                <a:latin typeface="Montserrat Classic"/>
              </a:rPr>
              <a:t>GLAVNE FUNKCIONALNOSTI MONEYTRACKERJA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457325"/>
            <a:ext cx="855824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391400" y="2011537"/>
            <a:ext cx="10296175" cy="8275463"/>
            <a:chOff x="0" y="0"/>
            <a:chExt cx="7467600" cy="60020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041208" y="-789467"/>
            <a:ext cx="2988478" cy="150510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87586" y="9076992"/>
            <a:ext cx="1060016" cy="123518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872744" y="1142333"/>
            <a:ext cx="4548273" cy="49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sl-SI" sz="3099" spc="46" dirty="0">
                <a:solidFill>
                  <a:srgbClr val="FFFFFF"/>
                </a:solidFill>
                <a:latin typeface="Montserrat Classic"/>
              </a:rPr>
              <a:t>DEMONSTRACIJA</a:t>
            </a:r>
            <a:endParaRPr lang="en-US" sz="3099" spc="46" dirty="0">
              <a:solidFill>
                <a:srgbClr val="FFFFFF"/>
              </a:solidFill>
              <a:latin typeface="Montserrat Classic"/>
            </a:endParaRPr>
          </a:p>
        </p:txBody>
      </p:sp>
      <p:pic>
        <p:nvPicPr>
          <p:cNvPr id="20" name="Slika 19">
            <a:extLst>
              <a:ext uri="{FF2B5EF4-FFF2-40B4-BE49-F238E27FC236}">
                <a16:creationId xmlns:a16="http://schemas.microsoft.com/office/drawing/2014/main" id="{DA5170F6-7D45-A5D3-08FD-589F34F8833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1755"/>
          <a:stretch/>
        </p:blipFill>
        <p:spPr>
          <a:xfrm>
            <a:off x="7696200" y="2400300"/>
            <a:ext cx="9829800" cy="56205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457325"/>
            <a:ext cx="855824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041208" y="-789467"/>
            <a:ext cx="2988478" cy="150510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87586" y="9076992"/>
            <a:ext cx="1060016" cy="123518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872744" y="1142333"/>
            <a:ext cx="4548273" cy="49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sl-SI" sz="3099" spc="46" dirty="0">
                <a:solidFill>
                  <a:srgbClr val="FFFFFF"/>
                </a:solidFill>
                <a:latin typeface="Montserrat Classic"/>
              </a:rPr>
              <a:t>DISKUSIJA</a:t>
            </a:r>
            <a:endParaRPr lang="en-US" sz="3099" spc="46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DA95C29A-AD2D-728A-525F-7C5DD893F4E5}"/>
              </a:ext>
            </a:extLst>
          </p:cNvPr>
          <p:cNvSpPr txBox="1"/>
          <p:nvPr/>
        </p:nvSpPr>
        <p:spPr>
          <a:xfrm>
            <a:off x="1546807" y="3314700"/>
            <a:ext cx="7825793" cy="562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sl-SI" sz="6000" spc="46" dirty="0">
                <a:latin typeface="Montserrat Classic"/>
              </a:rPr>
              <a:t>VPRAŠANJA?</a:t>
            </a:r>
            <a:endParaRPr lang="en-US" sz="6000" spc="46" dirty="0">
              <a:latin typeface="Montserrat Classic"/>
            </a:endParaRPr>
          </a:p>
        </p:txBody>
      </p:sp>
    </p:spTree>
    <p:extLst>
      <p:ext uri="{BB962C8B-B14F-4D97-AF65-F5344CB8AC3E}">
        <p14:creationId xmlns:p14="http://schemas.microsoft.com/office/powerpoint/2010/main" val="39216916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75</Words>
  <Application>Microsoft Office PowerPoint</Application>
  <PresentationFormat>Po meri</PresentationFormat>
  <Paragraphs>27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8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14" baseType="lpstr">
      <vt:lpstr>Black Mango SemiBold</vt:lpstr>
      <vt:lpstr>Montserrat Classic</vt:lpstr>
      <vt:lpstr>Now</vt:lpstr>
      <vt:lpstr>Cantata One</vt:lpstr>
      <vt:lpstr>Montserrat</vt:lpstr>
      <vt:lpstr>Arial</vt:lpstr>
      <vt:lpstr>Calibri</vt:lpstr>
      <vt:lpstr>Afrah</vt:lpstr>
      <vt:lpstr>Office Theme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projekt MoneyTracker</dc:title>
  <dc:creator>Uporabnik</dc:creator>
  <cp:lastModifiedBy>Lara Mernik</cp:lastModifiedBy>
  <cp:revision>3</cp:revision>
  <dcterms:created xsi:type="dcterms:W3CDTF">2006-08-16T00:00:00Z</dcterms:created>
  <dcterms:modified xsi:type="dcterms:W3CDTF">2023-06-08T02:14:33Z</dcterms:modified>
  <dc:identifier>DAFjmzCe5qM</dc:identifier>
</cp:coreProperties>
</file>