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lice" charset="1" panose="00000500000000000000"/>
      <p:regular r:id="rId14"/>
    </p:embeddedFont>
    <p:embeddedFont>
      <p:font typeface="Alice Bold" charset="1" panose="00000500000000000000"/>
      <p:regular r:id="rId15"/>
    </p:embeddedFont>
    <p:embeddedFont>
      <p:font typeface="Alice Italics" charset="1" panose="00000500000000000000"/>
      <p:regular r:id="rId16"/>
    </p:embeddedFont>
    <p:embeddedFont>
      <p:font typeface="Alice Bold Italic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D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865533" y="4394751"/>
            <a:ext cx="5246391" cy="5246370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293" y="1334684"/>
            <a:ext cx="14625413" cy="15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199" u="sng">
                <a:solidFill>
                  <a:srgbClr val="0D2213"/>
                </a:solidFill>
                <a:latin typeface="Roboto"/>
              </a:rPr>
              <a:t>APPLICATION FILTRE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25547" y="3223421"/>
            <a:ext cx="20939094" cy="77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53"/>
              </a:lnSpc>
            </a:pPr>
            <a:r>
              <a:rPr lang="en-US" sz="4466" u="sng">
                <a:solidFill>
                  <a:srgbClr val="0097B2"/>
                </a:solidFill>
                <a:latin typeface="Roboto Bold"/>
              </a:rPr>
              <a:t>Application de plusieurs filtres a une image donnée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3D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878138"/>
            <a:ext cx="18288000" cy="441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lice"/>
              </a:rPr>
              <a:t>L'APPLICATION CODÉE EN MATLAB EST SOUS FORME D'UN FENETRE QUI T'OFFRE LES CHOIX DE CHOISIR UNE IMAGE ET APPLIQUER DES DIFFÉRENTS FILTRE(MEDIAN/AVERAGE/WIENER/SEGMENTING FILTER) A CETTE DERNIÈRE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6064" y="0"/>
            <a:ext cx="13755872" cy="10287000"/>
          </a:xfrm>
          <a:custGeom>
            <a:avLst/>
            <a:gdLst/>
            <a:ahLst/>
            <a:cxnLst/>
            <a:rect r="r" b="b" t="t" l="l"/>
            <a:pathLst>
              <a:path h="10287000" w="13755872">
                <a:moveTo>
                  <a:pt x="0" y="0"/>
                </a:moveTo>
                <a:lnTo>
                  <a:pt x="13755872" y="0"/>
                </a:lnTo>
                <a:lnTo>
                  <a:pt x="137558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8" t="-942" r="0" b="-94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3D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17525"/>
            <a:ext cx="18288000" cy="1210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0097B2"/>
                </a:solidFill>
                <a:latin typeface="Roboto Bold"/>
              </a:rPr>
              <a:t>LES DEUX "UIAXES"</a:t>
            </a:r>
            <a:r>
              <a:rPr lang="en-US" sz="4400" u="sng">
                <a:solidFill>
                  <a:srgbClr val="000000"/>
                </a:solidFill>
                <a:latin typeface="Roboto"/>
              </a:rPr>
              <a:t> :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 LE PREMIER AFFICHE L'IMAGE ORIGINALE(NON FILTRÉE),ET LE DEUXIÈME AFFICHE L'IMAGE FILTRÉE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0097B2"/>
                </a:solidFill>
                <a:latin typeface="Roboto Bold"/>
              </a:rPr>
              <a:t>LES BOUTTONS  :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Import image :</a:t>
            </a:r>
            <a:r>
              <a:rPr lang="en-US" sz="4400">
                <a:solidFill>
                  <a:srgbClr val="F8FBFA"/>
                </a:solidFill>
                <a:latin typeface="Roboto"/>
              </a:rPr>
              <a:t>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Permet de choisir une image de l'appareil ou l'application fonctionne et l'affiche dans UIAXE.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Average/median/weiner/convolution Filter buttons </a:t>
            </a:r>
            <a:r>
              <a:rPr lang="en-US" sz="4400" u="sng">
                <a:solidFill>
                  <a:srgbClr val="F8FBFA"/>
                </a:solidFill>
                <a:latin typeface="Roboto"/>
              </a:rPr>
              <a:t>:</a:t>
            </a:r>
            <a:r>
              <a:rPr lang="en-US" sz="4400" u="sng">
                <a:solidFill>
                  <a:srgbClr val="000000"/>
                </a:solidFill>
                <a:latin typeface="Roboto"/>
              </a:rPr>
              <a:t>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Permetent d'appliquer les filtres sur l'image et l'affiche sur le deuxième Axe(image filtrée).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Segment the grayscale image :</a:t>
            </a:r>
            <a:r>
              <a:rPr lang="en-US" sz="4400" u="sng">
                <a:solidFill>
                  <a:srgbClr val="000000"/>
                </a:solidFill>
                <a:latin typeface="Roboto Italics"/>
              </a:rPr>
              <a:t>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permet de rendre l'image en binaire (0 ou 1) .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Rotate </a:t>
            </a:r>
            <a:r>
              <a:rPr lang="en-US" sz="4400" u="sng">
                <a:solidFill>
                  <a:srgbClr val="F8FBFA"/>
                </a:solidFill>
                <a:latin typeface="Roboto"/>
              </a:rPr>
              <a:t>:</a:t>
            </a:r>
            <a:r>
              <a:rPr lang="en-US" sz="4400" u="sng">
                <a:solidFill>
                  <a:srgbClr val="000000"/>
                </a:solidFill>
                <a:latin typeface="Roboto"/>
              </a:rPr>
              <a:t>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Permet de faire tourner l'image filtrée en 90 degrès.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Histogram for"image type"</a:t>
            </a:r>
            <a:r>
              <a:rPr lang="en-US" sz="4400" u="sng">
                <a:solidFill>
                  <a:srgbClr val="F8FBFA"/>
                </a:solidFill>
                <a:latin typeface="Roboto"/>
              </a:rPr>
              <a:t> :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Affiche l'histograme de l'image.</a:t>
            </a:r>
          </a:p>
          <a:p>
            <a:pPr>
              <a:lnSpc>
                <a:spcPts val="6160"/>
              </a:lnSpc>
            </a:pPr>
            <a:r>
              <a:rPr lang="en-US" sz="4400" u="sng">
                <a:solidFill>
                  <a:srgbClr val="F8FBFA"/>
                </a:solidFill>
                <a:latin typeface="Roboto Italics"/>
              </a:rPr>
              <a:t>Save modified image </a:t>
            </a:r>
            <a:r>
              <a:rPr lang="en-US" sz="4400" u="sng">
                <a:solidFill>
                  <a:srgbClr val="F8FBFA"/>
                </a:solidFill>
                <a:latin typeface="Roboto"/>
              </a:rPr>
              <a:t>:</a:t>
            </a:r>
            <a:r>
              <a:rPr lang="en-US" sz="4400" u="sng">
                <a:solidFill>
                  <a:srgbClr val="000000"/>
                </a:solidFill>
                <a:latin typeface="Roboto"/>
              </a:rPr>
              <a:t> </a:t>
            </a:r>
            <a:r>
              <a:rPr lang="en-US" sz="4400">
                <a:solidFill>
                  <a:srgbClr val="000000"/>
                </a:solidFill>
                <a:latin typeface="Roboto"/>
              </a:rPr>
              <a:t>Permet d'enregistrer l'image filtrée dans l'appareil.</a:t>
            </a:r>
          </a:p>
          <a:p>
            <a:pPr>
              <a:lnSpc>
                <a:spcPts val="5469"/>
              </a:lnSpc>
            </a:pPr>
          </a:p>
          <a:p>
            <a:pPr>
              <a:lnSpc>
                <a:spcPts val="5469"/>
              </a:lnSpc>
            </a:pPr>
          </a:p>
          <a:p>
            <a:pPr>
              <a:lnSpc>
                <a:spcPts val="5469"/>
              </a:lnSpc>
            </a:pPr>
          </a:p>
          <a:p>
            <a:pPr>
              <a:lnSpc>
                <a:spcPts val="54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D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25233" y="-851770"/>
            <a:ext cx="14634067" cy="11138770"/>
          </a:xfrm>
          <a:custGeom>
            <a:avLst/>
            <a:gdLst/>
            <a:ahLst/>
            <a:cxnLst/>
            <a:rect r="r" b="b" t="t" l="l"/>
            <a:pathLst>
              <a:path h="11138770" w="14634067">
                <a:moveTo>
                  <a:pt x="0" y="0"/>
                </a:moveTo>
                <a:lnTo>
                  <a:pt x="14634067" y="0"/>
                </a:lnTo>
                <a:lnTo>
                  <a:pt x="14634067" y="11138770"/>
                </a:lnTo>
                <a:lnTo>
                  <a:pt x="0" y="1113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" t="0" r="-1016" b="-57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85725"/>
            <a:ext cx="2315167" cy="13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949" u="sng">
                <a:solidFill>
                  <a:srgbClr val="F8FBFA"/>
                </a:solidFill>
                <a:latin typeface="Roboto Bold"/>
              </a:rPr>
              <a:t>EXEMPLE</a:t>
            </a:r>
            <a:r>
              <a:rPr lang="en-US" sz="3949">
                <a:solidFill>
                  <a:srgbClr val="000000"/>
                </a:solidFill>
                <a:latin typeface="Roboto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DAFmAgWctz8</dc:identifier>
  <dcterms:modified xsi:type="dcterms:W3CDTF">2011-08-01T06:04:30Z</dcterms:modified>
  <cp:revision>1</cp:revision>
  <dc:title>Vert Foncé Simple Présentation</dc:title>
</cp:coreProperties>
</file>