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63" r:id="rId6"/>
    <p:sldId id="264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F4442C-BF88-4A8E-A240-76BE94D7E1D0}">
          <p14:sldIdLst>
            <p14:sldId id="261"/>
            <p14:sldId id="256"/>
            <p14:sldId id="257"/>
            <p14:sldId id="260"/>
            <p14:sldId id="263"/>
            <p14:sldId id="264"/>
            <p14:sldId id="265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50CD-9F52-D5F0-F363-A185CCCA2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504841-C29C-44F8-82E6-A5B339DF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91835-607B-944D-9F70-B4EC9BC6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09A7C-168D-FE8B-AB5F-5DB6258B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873EF-8379-6AE9-281C-B604E7CE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DB170-1D07-BA89-CEFC-0B37835E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A7949-2328-9599-5182-CBC44BA69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64680-4C11-6E6F-1D7D-A292FEC8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EC5-B7DA-527C-AA36-8A1B62C0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39324-D6DF-AFF5-3422-3BB82C9A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B8415E-E650-44AC-0FA2-1DFD1F68B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5C6EC-5704-4613-ED42-29F16970E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6A836-017B-2302-7413-3F4B0020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658A4-FA9C-6CE4-A436-C13B0D77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21CC8-B797-2A40-1CAB-EFE214A2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2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EF6BD-5749-651A-EEAF-56C19002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65038-F30B-2D1D-D1C3-F38535F5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49193-A5FC-EC08-6BA5-B98962A0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14836-6E9E-4EF3-8302-0AD29958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7389-1557-0DDD-5C11-01CA4CD9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D745-EBB2-E6DF-4433-ED35FB2A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B6C40-D954-3008-CC01-BAEB38DC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A0768-600C-B98D-CC2C-2DFEBCF7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479E5-D0B8-3B70-347D-4F5BF1E7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AB3B6-B3F8-7043-8E8A-D397EBAB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8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871D0-03A4-D588-FDD5-26B447F8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9F5C2-D76D-A828-6FB2-6AB852A60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10C19-799A-819D-5C18-A8BFBC60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A758D-0345-C847-C2C9-66003F41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83084-716C-EDFA-F997-CBB595E5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7A02D-E046-0B46-4E54-415899A0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9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3ED92-2636-3C10-1C65-90914835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56669-A688-D58B-36D9-E4A18D02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CEE738-93B4-A77F-21D9-D4BE5F73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5D74B-F9D0-8A2A-B6B8-78D26B5AA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FDD05A-B76B-B26D-7158-F008565E8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A41CEA-C237-3847-6175-352A5C62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9FD65-D62C-FB8C-632F-D8CFC489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B7F18C-7F5D-9137-8539-4F37EE7C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3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9929B-D7A3-1383-AAAF-82F5CE3E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1C2160-9492-02DC-8BE5-E6A61999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F1719-84A7-5C96-52EC-BF09AEFB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398636-3D5D-5178-A8C4-28E0F33C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FF3254-5C54-D500-1BA9-7255F03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E7E4FF-4721-83DA-98A9-90AAAE9C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BFD8D-4442-F32A-1245-635D7408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B98EB-145D-8154-66B2-23434E51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BEA98-8112-A502-3898-6DD7E225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DBD53-92E9-09E5-9B73-FED1696A5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6B20E-6FC1-455A-929B-7DB3113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F8D68-9FC3-B41A-FF92-570D66AE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A8139-3667-CA2A-7F76-BB9E418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9A30-9C88-4BB7-7169-3B18220D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D27F2A-8537-F0D3-0091-B35C33DAE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D5777-4703-F4E1-FFDE-50D75086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DFC9D-EAEA-0C83-4D15-B5818A91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F930B-BC72-DE8F-5DF1-0A0A154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36C89-9854-3BCA-443F-CDC6D52E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8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5CD658-6E1D-4A67-98AE-FE19BAD7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5C70E-5ACF-DC18-5E17-C1EA3B63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1727-95FD-6EE1-E795-668C0625F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93FE-2D6E-43EE-B524-8273424415C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28929-ECE2-F5E1-5C99-21F2FFFBF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0860D-91E3-52ED-F716-633605A0E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86569-1E09-4F76-AA3B-50F8E3BF1C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dirty="0"/>
              <a:t>网络技术</a:t>
            </a:r>
            <a:r>
              <a:rPr lang="zh-CN" altLang="en-US" dirty="0"/>
              <a:t>与应用</a:t>
            </a:r>
            <a:br>
              <a:rPr lang="zh-CN" altLang="zh-CN" dirty="0"/>
            </a:br>
            <a:r>
              <a:rPr lang="zh-CN" altLang="en-US" sz="4000" dirty="0"/>
              <a:t>简化路由程序设计</a:t>
            </a:r>
            <a:endParaRPr lang="zh-CN" altLang="zh-CN" sz="32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4789323"/>
            <a:ext cx="9144000" cy="649780"/>
          </a:xfrm>
        </p:spPr>
        <p:txBody>
          <a:bodyPr/>
          <a:lstStyle/>
          <a:p>
            <a:r>
              <a:rPr lang="en-US" altLang="zh-CN" dirty="0"/>
              <a:t>2211489-</a:t>
            </a:r>
            <a:r>
              <a:rPr lang="zh-CN" altLang="en-US" dirty="0"/>
              <a:t>冯佳明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AA815D-C783-7412-A534-81E012AE3340}"/>
              </a:ext>
            </a:extLst>
          </p:cNvPr>
          <p:cNvSpPr/>
          <p:nvPr/>
        </p:nvSpPr>
        <p:spPr>
          <a:xfrm>
            <a:off x="1663103" y="1092370"/>
            <a:ext cx="7812290" cy="4823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1159DB-DF38-C566-BD74-C01BFD51F7AE}"/>
              </a:ext>
            </a:extLst>
          </p:cNvPr>
          <p:cNvSpPr/>
          <p:nvPr/>
        </p:nvSpPr>
        <p:spPr>
          <a:xfrm>
            <a:off x="2452719" y="1508156"/>
            <a:ext cx="3395759" cy="2180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路由器初始化模块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F056798-43AA-2D51-9FA3-B0A5926C619A}"/>
              </a:ext>
            </a:extLst>
          </p:cNvPr>
          <p:cNvSpPr/>
          <p:nvPr/>
        </p:nvSpPr>
        <p:spPr>
          <a:xfrm>
            <a:off x="2786159" y="4104072"/>
            <a:ext cx="2565228" cy="1485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静态路由表维护模块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34B45D0-468A-FB27-48C0-F66561713916}"/>
              </a:ext>
            </a:extLst>
          </p:cNvPr>
          <p:cNvSpPr/>
          <p:nvPr/>
        </p:nvSpPr>
        <p:spPr>
          <a:xfrm>
            <a:off x="7323896" y="2747039"/>
            <a:ext cx="1589460" cy="797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数据包捕获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与处理模块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425C50-3F72-3D05-9286-0B4FE3CC2D9B}"/>
              </a:ext>
            </a:extLst>
          </p:cNvPr>
          <p:cNvSpPr txBox="1"/>
          <p:nvPr/>
        </p:nvSpPr>
        <p:spPr>
          <a:xfrm>
            <a:off x="1766035" y="2901227"/>
            <a:ext cx="461665" cy="15587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路由器程序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D8C3BBD-CD1C-219A-1CB6-D8B02404D47E}"/>
              </a:ext>
            </a:extLst>
          </p:cNvPr>
          <p:cNvSpPr/>
          <p:nvPr/>
        </p:nvSpPr>
        <p:spPr>
          <a:xfrm>
            <a:off x="2511020" y="2186277"/>
            <a:ext cx="1589460" cy="1149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初始化设备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（打开网卡，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获得路由器各接口</a:t>
            </a:r>
            <a:r>
              <a:rPr lang="en-US" altLang="zh-CN" sz="1200" dirty="0">
                <a:solidFill>
                  <a:schemeClr val="tx1"/>
                </a:solidFill>
              </a:rPr>
              <a:t>MAC</a:t>
            </a:r>
            <a:r>
              <a:rPr lang="zh-CN" altLang="en-US" sz="1200" dirty="0">
                <a:solidFill>
                  <a:schemeClr val="tx1"/>
                </a:solidFill>
              </a:rPr>
              <a:t>地址以及</a:t>
            </a:r>
            <a:r>
              <a:rPr lang="en-US" altLang="zh-CN" sz="1200" dirty="0">
                <a:solidFill>
                  <a:schemeClr val="tx1"/>
                </a:solidFill>
              </a:rPr>
              <a:t>IP</a:t>
            </a:r>
            <a:r>
              <a:rPr lang="zh-CN" altLang="en-US" sz="1200" dirty="0">
                <a:solidFill>
                  <a:schemeClr val="tx1"/>
                </a:solidFill>
              </a:rPr>
              <a:t>地址）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462B72-C32D-1A09-A8E9-AA675127BCE3}"/>
              </a:ext>
            </a:extLst>
          </p:cNvPr>
          <p:cNvSpPr/>
          <p:nvPr/>
        </p:nvSpPr>
        <p:spPr>
          <a:xfrm>
            <a:off x="4150598" y="2186277"/>
            <a:ext cx="1589460" cy="11491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添加与路由器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直接相连网络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的路由表项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83F300E-59EF-108C-685C-192DAD71EB14}"/>
              </a:ext>
            </a:extLst>
          </p:cNvPr>
          <p:cNvSpPr/>
          <p:nvPr/>
        </p:nvSpPr>
        <p:spPr>
          <a:xfrm>
            <a:off x="3274043" y="4525448"/>
            <a:ext cx="1589460" cy="8305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路由表的添加、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删除、打印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C0CBAF3-2369-F864-56D5-5FA7B53ECCB0}"/>
              </a:ext>
            </a:extLst>
          </p:cNvPr>
          <p:cNvSpPr/>
          <p:nvPr/>
        </p:nvSpPr>
        <p:spPr>
          <a:xfrm rot="16200000">
            <a:off x="6352217" y="2611259"/>
            <a:ext cx="467940" cy="9803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13CA49-47EC-FD23-85D3-621546B503C7}"/>
              </a:ext>
            </a:extLst>
          </p:cNvPr>
          <p:cNvSpPr txBox="1"/>
          <p:nvPr/>
        </p:nvSpPr>
        <p:spPr>
          <a:xfrm>
            <a:off x="6227560" y="2947556"/>
            <a:ext cx="821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启动！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8D78A1-035D-CA37-507E-70D5F514F9A0}"/>
              </a:ext>
            </a:extLst>
          </p:cNvPr>
          <p:cNvSpPr txBox="1"/>
          <p:nvPr/>
        </p:nvSpPr>
        <p:spPr>
          <a:xfrm>
            <a:off x="764381" y="4143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路由器程序设计</a:t>
            </a:r>
          </a:p>
        </p:txBody>
      </p:sp>
    </p:spTree>
    <p:extLst>
      <p:ext uri="{BB962C8B-B14F-4D97-AF65-F5344CB8AC3E}">
        <p14:creationId xmlns:p14="http://schemas.microsoft.com/office/powerpoint/2010/main" val="239325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65FC2A-6007-6FC9-22C6-E8CEF16D3C69}"/>
              </a:ext>
            </a:extLst>
          </p:cNvPr>
          <p:cNvSpPr/>
          <p:nvPr/>
        </p:nvSpPr>
        <p:spPr>
          <a:xfrm>
            <a:off x="838133" y="1166779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获取本机网络接口设备列表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9ACE863-9A81-C485-1D83-9385CEE929C3}"/>
              </a:ext>
            </a:extLst>
          </p:cNvPr>
          <p:cNvSpPr/>
          <p:nvPr/>
        </p:nvSpPr>
        <p:spPr>
          <a:xfrm>
            <a:off x="2907906" y="1166778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默认路由添加到路由表项中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4C0AB2-6973-3DB0-A3B3-8183A7C2ED0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409183" y="1605568"/>
            <a:ext cx="49872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6AB8141-8AE7-98E2-8341-076A50932D87}"/>
              </a:ext>
            </a:extLst>
          </p:cNvPr>
          <p:cNvSpPr/>
          <p:nvPr/>
        </p:nvSpPr>
        <p:spPr>
          <a:xfrm>
            <a:off x="4977679" y="1166778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获取本机网卡设备</a:t>
            </a:r>
            <a:r>
              <a:rPr lang="en-US" altLang="zh-CN" sz="1200" dirty="0"/>
              <a:t>MAC</a:t>
            </a:r>
            <a:r>
              <a:rPr lang="zh-CN" altLang="en-US" sz="1200" dirty="0"/>
              <a:t>地址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768C54-1EF8-C183-561E-B3E857B7E5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78956" y="1605568"/>
            <a:ext cx="49872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D6B01B1-FCEF-F398-50DC-61AC1332C544}"/>
              </a:ext>
            </a:extLst>
          </p:cNvPr>
          <p:cNvSpPr/>
          <p:nvPr/>
        </p:nvSpPr>
        <p:spPr>
          <a:xfrm>
            <a:off x="7047452" y="1166778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开始监听</a:t>
            </a:r>
            <a:endParaRPr lang="en-US" altLang="zh-CN" sz="1200" dirty="0"/>
          </a:p>
          <a:p>
            <a:pPr algn="ctr"/>
            <a:r>
              <a:rPr lang="zh-CN" altLang="en-US" sz="1200" dirty="0"/>
              <a:t>捕获数据包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8ADE275-ECFD-CD8F-55E1-755DA4BD736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548729" y="1605568"/>
            <a:ext cx="49872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047C970-A6F5-0A4E-F42D-8078EA9897E7}"/>
              </a:ext>
            </a:extLst>
          </p:cNvPr>
          <p:cNvSpPr/>
          <p:nvPr/>
        </p:nvSpPr>
        <p:spPr>
          <a:xfrm>
            <a:off x="9117225" y="1166778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过滤数据包</a:t>
            </a:r>
            <a:endParaRPr lang="en-US" altLang="zh-CN" sz="1200" dirty="0"/>
          </a:p>
          <a:p>
            <a:pPr algn="ctr"/>
            <a:r>
              <a:rPr lang="zh-CN" altLang="en-US" sz="1200" dirty="0"/>
              <a:t>只需要发给本机且非广播的</a:t>
            </a:r>
            <a:r>
              <a:rPr lang="en-US" altLang="zh-CN" sz="1200" dirty="0"/>
              <a:t>IP</a:t>
            </a:r>
            <a:r>
              <a:rPr lang="zh-CN" altLang="en-US" sz="1200" dirty="0"/>
              <a:t>数据包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2FEEB5-24E5-C71B-8572-FE969EC8235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618502" y="1605568"/>
            <a:ext cx="49872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CB76DDD-6643-B3FE-6017-9FDA68622884}"/>
              </a:ext>
            </a:extLst>
          </p:cNvPr>
          <p:cNvCxnSpPr>
            <a:cxnSpLocks/>
          </p:cNvCxnSpPr>
          <p:nvPr/>
        </p:nvCxnSpPr>
        <p:spPr>
          <a:xfrm>
            <a:off x="9902750" y="2044357"/>
            <a:ext cx="0" cy="1276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F01AD94-A4B0-801C-9AB2-B80DA8D9DD69}"/>
              </a:ext>
            </a:extLst>
          </p:cNvPr>
          <p:cNvSpPr txBox="1"/>
          <p:nvPr/>
        </p:nvSpPr>
        <p:spPr>
          <a:xfrm>
            <a:off x="9549186" y="2124136"/>
            <a:ext cx="3535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提取目的</a:t>
            </a:r>
            <a:r>
              <a:rPr lang="en-US" altLang="zh-CN" sz="1100" dirty="0"/>
              <a:t>IP</a:t>
            </a:r>
            <a:endParaRPr lang="zh-CN" altLang="en-US" sz="11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C55F843-FEB6-F472-1AE2-CB3F232DB70A}"/>
              </a:ext>
            </a:extLst>
          </p:cNvPr>
          <p:cNvSpPr/>
          <p:nvPr/>
        </p:nvSpPr>
        <p:spPr>
          <a:xfrm>
            <a:off x="9117225" y="3320836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路由表中查找</a:t>
            </a:r>
            <a:endParaRPr lang="en-US" altLang="zh-CN" sz="1200" dirty="0"/>
          </a:p>
          <a:p>
            <a:pPr algn="ctr"/>
            <a:r>
              <a:rPr lang="zh-CN" altLang="en-US" sz="1200" dirty="0"/>
              <a:t>目的</a:t>
            </a:r>
            <a:r>
              <a:rPr lang="en-US" altLang="zh-CN" sz="1200" dirty="0"/>
              <a:t>IP</a:t>
            </a:r>
            <a:endParaRPr lang="zh-CN" altLang="en-US" sz="12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D3DBE07-1434-2EBE-7B1C-6EE7488DFA3C}"/>
              </a:ext>
            </a:extLst>
          </p:cNvPr>
          <p:cNvCxnSpPr>
            <a:cxnSpLocks/>
          </p:cNvCxnSpPr>
          <p:nvPr/>
        </p:nvCxnSpPr>
        <p:spPr>
          <a:xfrm>
            <a:off x="9902750" y="4198415"/>
            <a:ext cx="0" cy="1276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7BD0A87-A96B-5A6F-F899-5A9A0F12D3A0}"/>
              </a:ext>
            </a:extLst>
          </p:cNvPr>
          <p:cNvSpPr txBox="1"/>
          <p:nvPr/>
        </p:nvSpPr>
        <p:spPr>
          <a:xfrm>
            <a:off x="9549186" y="4451934"/>
            <a:ext cx="353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无目的</a:t>
            </a:r>
            <a:r>
              <a:rPr lang="en-US" altLang="zh-CN" sz="1100" dirty="0"/>
              <a:t>IP</a:t>
            </a:r>
            <a:endParaRPr lang="zh-CN" altLang="en-US" sz="1100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D5CD981-A5B0-D0CF-8B02-F13E65DC97BE}"/>
              </a:ext>
            </a:extLst>
          </p:cNvPr>
          <p:cNvSpPr/>
          <p:nvPr/>
        </p:nvSpPr>
        <p:spPr>
          <a:xfrm>
            <a:off x="9117225" y="5474894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直接丢弃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4CC7B96-24F3-77D0-1197-DD612092F859}"/>
              </a:ext>
            </a:extLst>
          </p:cNvPr>
          <p:cNvCxnSpPr>
            <a:cxnSpLocks/>
          </p:cNvCxnSpPr>
          <p:nvPr/>
        </p:nvCxnSpPr>
        <p:spPr>
          <a:xfrm flipH="1">
            <a:off x="8072437" y="3759625"/>
            <a:ext cx="10447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F90AE55-44D5-BB8D-3C7E-1027C8920CB4}"/>
              </a:ext>
            </a:extLst>
          </p:cNvPr>
          <p:cNvSpPr/>
          <p:nvPr/>
        </p:nvSpPr>
        <p:spPr>
          <a:xfrm>
            <a:off x="6501387" y="3320836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</a:t>
            </a:r>
            <a:r>
              <a:rPr lang="en-US" altLang="zh-CN" sz="1200" dirty="0"/>
              <a:t>ARP</a:t>
            </a:r>
            <a:r>
              <a:rPr lang="zh-CN" altLang="en-US" sz="1200" dirty="0"/>
              <a:t>请求获得目的</a:t>
            </a:r>
            <a:r>
              <a:rPr lang="en-US" altLang="zh-CN" sz="1200" dirty="0"/>
              <a:t>IP</a:t>
            </a:r>
            <a:r>
              <a:rPr lang="zh-CN" altLang="en-US" sz="1200" dirty="0"/>
              <a:t>或者下一跳对应的</a:t>
            </a:r>
            <a:r>
              <a:rPr lang="en-US" altLang="zh-CN" sz="1200" dirty="0"/>
              <a:t>MAC</a:t>
            </a:r>
            <a:r>
              <a:rPr lang="zh-CN" altLang="en-US" sz="1200" dirty="0"/>
              <a:t>地址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7A4C1B-F36C-792E-3CA0-B9A4F6F894C8}"/>
              </a:ext>
            </a:extLst>
          </p:cNvPr>
          <p:cNvSpPr txBox="1"/>
          <p:nvPr/>
        </p:nvSpPr>
        <p:spPr>
          <a:xfrm>
            <a:off x="8228977" y="3498015"/>
            <a:ext cx="779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有目的</a:t>
            </a:r>
            <a:r>
              <a:rPr lang="en-US" altLang="zh-CN" sz="1100" dirty="0"/>
              <a:t>IP</a:t>
            </a:r>
            <a:endParaRPr lang="zh-CN" altLang="en-US" sz="1100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8D8D181-6F34-A0B6-1622-347A90DB3B69}"/>
              </a:ext>
            </a:extLst>
          </p:cNvPr>
          <p:cNvCxnSpPr>
            <a:cxnSpLocks/>
          </p:cNvCxnSpPr>
          <p:nvPr/>
        </p:nvCxnSpPr>
        <p:spPr>
          <a:xfrm flipH="1">
            <a:off x="5456599" y="3759625"/>
            <a:ext cx="10447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0B352C9-ADC6-462D-533A-4D6C11FDCF13}"/>
              </a:ext>
            </a:extLst>
          </p:cNvPr>
          <p:cNvSpPr/>
          <p:nvPr/>
        </p:nvSpPr>
        <p:spPr>
          <a:xfrm>
            <a:off x="3885549" y="3320836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重新组装数据包</a:t>
            </a:r>
            <a:endParaRPr lang="en-US" altLang="zh-CN" sz="1200" dirty="0"/>
          </a:p>
          <a:p>
            <a:pPr algn="ctr"/>
            <a:r>
              <a:rPr lang="zh-CN" altLang="en-US" sz="1200" dirty="0"/>
              <a:t>修改源</a:t>
            </a:r>
            <a:r>
              <a:rPr lang="en-US" altLang="zh-CN" sz="1200" dirty="0"/>
              <a:t>MAC</a:t>
            </a:r>
            <a:r>
              <a:rPr lang="zh-CN" altLang="en-US" sz="1200" dirty="0"/>
              <a:t>地址、目的</a:t>
            </a:r>
            <a:r>
              <a:rPr lang="en-US" altLang="zh-CN" sz="1200" dirty="0"/>
              <a:t>MAC</a:t>
            </a:r>
            <a:r>
              <a:rPr lang="zh-CN" altLang="en-US" sz="1200" dirty="0"/>
              <a:t>地址、</a:t>
            </a:r>
            <a:r>
              <a:rPr lang="en-US" altLang="zh-CN" sz="1200" dirty="0"/>
              <a:t>TTL</a:t>
            </a:r>
            <a:r>
              <a:rPr lang="zh-CN" altLang="en-US" sz="1200" dirty="0"/>
              <a:t>以及校验和</a:t>
            </a:r>
          </a:p>
        </p:txBody>
      </p: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44D2B929-9C68-CB88-AC85-EC1EF8DE949E}"/>
              </a:ext>
            </a:extLst>
          </p:cNvPr>
          <p:cNvCxnSpPr>
            <a:cxnSpLocks/>
          </p:cNvCxnSpPr>
          <p:nvPr/>
        </p:nvCxnSpPr>
        <p:spPr>
          <a:xfrm flipH="1">
            <a:off x="2840761" y="3759625"/>
            <a:ext cx="10447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矩形: 圆角 1024">
            <a:extLst>
              <a:ext uri="{FF2B5EF4-FFF2-40B4-BE49-F238E27FC236}">
                <a16:creationId xmlns:a16="http://schemas.microsoft.com/office/drawing/2014/main" id="{CC5B695F-DE9E-1B57-F1D6-0B7052EF0FEF}"/>
              </a:ext>
            </a:extLst>
          </p:cNvPr>
          <p:cNvSpPr/>
          <p:nvPr/>
        </p:nvSpPr>
        <p:spPr>
          <a:xfrm>
            <a:off x="1269711" y="3320836"/>
            <a:ext cx="1571050" cy="87757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发送数据包</a:t>
            </a:r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32541B73-FD94-E19D-E6F0-4E45A0FC60C9}"/>
              </a:ext>
            </a:extLst>
          </p:cNvPr>
          <p:cNvSpPr txBox="1"/>
          <p:nvPr/>
        </p:nvSpPr>
        <p:spPr>
          <a:xfrm>
            <a:off x="501659" y="4214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路由转发流程</a:t>
            </a:r>
          </a:p>
        </p:txBody>
      </p:sp>
    </p:spTree>
    <p:extLst>
      <p:ext uri="{BB962C8B-B14F-4D97-AF65-F5344CB8AC3E}">
        <p14:creationId xmlns:p14="http://schemas.microsoft.com/office/powerpoint/2010/main" val="167426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F3BB662-9217-C9B3-E4AB-FDB15E771144}"/>
              </a:ext>
            </a:extLst>
          </p:cNvPr>
          <p:cNvSpPr txBox="1"/>
          <p:nvPr/>
        </p:nvSpPr>
        <p:spPr>
          <a:xfrm>
            <a:off x="433979" y="3462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开发和实现过程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4B7097-F89C-A388-A495-7193E54DCCC4}"/>
              </a:ext>
            </a:extLst>
          </p:cNvPr>
          <p:cNvSpPr txBox="1"/>
          <p:nvPr/>
        </p:nvSpPr>
        <p:spPr>
          <a:xfrm>
            <a:off x="1911306" y="534548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结构体定义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6A0E6B-10A3-F6DE-F061-51F23A7A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" y="1512519"/>
            <a:ext cx="4658375" cy="37438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1FB0C7-30A7-CA95-02C4-0D3E4E49C6B7}"/>
              </a:ext>
            </a:extLst>
          </p:cNvPr>
          <p:cNvSpPr txBox="1"/>
          <p:nvPr/>
        </p:nvSpPr>
        <p:spPr>
          <a:xfrm>
            <a:off x="8557145" y="534627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路由初始化模块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34EC56-4526-86DF-017E-81CDA99E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3319"/>
            <a:ext cx="4798023" cy="4616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4885F8-00D3-05E7-4781-9E1F117F3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63537"/>
            <a:ext cx="4798023" cy="48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5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32B23-6066-31D0-EB3A-372FA458A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D72FBA-8784-9EFE-2A77-0A7447C64872}"/>
              </a:ext>
            </a:extLst>
          </p:cNvPr>
          <p:cNvSpPr txBox="1"/>
          <p:nvPr/>
        </p:nvSpPr>
        <p:spPr>
          <a:xfrm>
            <a:off x="433979" y="3462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开发和实现过程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7BC001-502F-CF07-2075-4CCBB193F522}"/>
              </a:ext>
            </a:extLst>
          </p:cNvPr>
          <p:cNvSpPr txBox="1"/>
          <p:nvPr/>
        </p:nvSpPr>
        <p:spPr>
          <a:xfrm>
            <a:off x="8070987" y="534777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路由初始化模块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2C0924-16FD-CA34-9A4C-0AADCF14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232704"/>
            <a:ext cx="6046664" cy="5818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E9B62F-2DCE-5E31-3E2B-51CA998C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148"/>
          <a:stretch/>
        </p:blipFill>
        <p:spPr>
          <a:xfrm>
            <a:off x="6841527" y="2439409"/>
            <a:ext cx="4798023" cy="19791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008AD9-EC67-D820-B30C-20365FDC36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250"/>
          <a:stretch/>
        </p:blipFill>
        <p:spPr>
          <a:xfrm>
            <a:off x="552450" y="2100263"/>
            <a:ext cx="6046664" cy="37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7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62FC1-5053-8C07-D2FB-B32B33D9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673161-6FC5-A144-958F-C10698C94D7A}"/>
              </a:ext>
            </a:extLst>
          </p:cNvPr>
          <p:cNvSpPr txBox="1"/>
          <p:nvPr/>
        </p:nvSpPr>
        <p:spPr>
          <a:xfrm>
            <a:off x="433979" y="3462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开发和实现过程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07F77A-0772-3838-7773-7F24503F462B}"/>
              </a:ext>
            </a:extLst>
          </p:cNvPr>
          <p:cNvSpPr txBox="1"/>
          <p:nvPr/>
        </p:nvSpPr>
        <p:spPr>
          <a:xfrm>
            <a:off x="4618672" y="530490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静态路由表维护模块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6DDAB0-1706-FEFB-6AA3-D4AFE5F5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1757129"/>
            <a:ext cx="688753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52A8-E963-FFF3-939E-04D2DE2A5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6BA40A-5D64-2389-692C-5D071EDD8CC9}"/>
              </a:ext>
            </a:extLst>
          </p:cNvPr>
          <p:cNvSpPr txBox="1"/>
          <p:nvPr/>
        </p:nvSpPr>
        <p:spPr>
          <a:xfrm>
            <a:off x="433979" y="3462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开发和实现过程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A43B0E-CE68-F7D3-D3D0-62ED0EDD8E78}"/>
              </a:ext>
            </a:extLst>
          </p:cNvPr>
          <p:cNvSpPr txBox="1"/>
          <p:nvPr/>
        </p:nvSpPr>
        <p:spPr>
          <a:xfrm>
            <a:off x="4429517" y="519060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数据包捕获与处理模块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C0DF02-C087-9AC1-3382-C6904B76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62" y="2183543"/>
            <a:ext cx="9085275" cy="24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8DE0B-8703-9DDA-CEEE-5EAC5DB5B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C5851CE-16CB-0A0E-0371-C754E82AAFB2}"/>
              </a:ext>
            </a:extLst>
          </p:cNvPr>
          <p:cNvSpPr txBox="1"/>
          <p:nvPr/>
        </p:nvSpPr>
        <p:spPr>
          <a:xfrm>
            <a:off x="433979" y="3462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测试方法和过程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FC233A-BB00-39FF-8842-AE4134FD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20" b="14983"/>
          <a:stretch/>
        </p:blipFill>
        <p:spPr>
          <a:xfrm>
            <a:off x="433979" y="2191617"/>
            <a:ext cx="5323884" cy="211597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E581017-2C16-486C-4A8A-7C21E93AF421}"/>
              </a:ext>
            </a:extLst>
          </p:cNvPr>
          <p:cNvSpPr txBox="1"/>
          <p:nvPr/>
        </p:nvSpPr>
        <p:spPr>
          <a:xfrm>
            <a:off x="433979" y="1136937"/>
            <a:ext cx="692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未运行路由程序时</a:t>
            </a:r>
            <a:r>
              <a:rPr lang="en-US" altLang="zh-CN" sz="2400" dirty="0"/>
              <a:t>/</a:t>
            </a:r>
            <a:r>
              <a:rPr lang="zh-CN" altLang="en-US" sz="2400" dirty="0"/>
              <a:t>未添加路由表项时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5451FE-66E6-3F30-EA79-4A76339F772A}"/>
              </a:ext>
            </a:extLst>
          </p:cNvPr>
          <p:cNvSpPr txBox="1"/>
          <p:nvPr/>
        </p:nvSpPr>
        <p:spPr>
          <a:xfrm>
            <a:off x="1208224" y="5010771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从主机</a:t>
            </a:r>
            <a:r>
              <a:rPr lang="en-US" altLang="zh-CN" dirty="0"/>
              <a:t>A ping </a:t>
            </a:r>
            <a:r>
              <a:rPr lang="zh-CN" altLang="en-US" dirty="0"/>
              <a:t>主机</a:t>
            </a:r>
            <a:r>
              <a:rPr lang="en-US" altLang="zh-CN" dirty="0"/>
              <a:t>B</a:t>
            </a:r>
            <a:r>
              <a:rPr lang="zh-CN" altLang="en-US" dirty="0"/>
              <a:t>：超时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9BA2C0-A37A-4B05-F618-16C69076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9" y="1616395"/>
            <a:ext cx="4786313" cy="32664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FA1EA1-E41D-21AA-2660-D52EA41FCC21}"/>
              </a:ext>
            </a:extLst>
          </p:cNvPr>
          <p:cNvSpPr txBox="1"/>
          <p:nvPr/>
        </p:nvSpPr>
        <p:spPr>
          <a:xfrm>
            <a:off x="7811632" y="50107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路由程序日志</a:t>
            </a:r>
          </a:p>
        </p:txBody>
      </p:sp>
    </p:spTree>
    <p:extLst>
      <p:ext uri="{BB962C8B-B14F-4D97-AF65-F5344CB8AC3E}">
        <p14:creationId xmlns:p14="http://schemas.microsoft.com/office/powerpoint/2010/main" val="170736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459AE-B64B-BF27-138A-87A0ADD15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8F2D9E-0A75-B223-0038-0BD620FDD6B6}"/>
              </a:ext>
            </a:extLst>
          </p:cNvPr>
          <p:cNvSpPr txBox="1"/>
          <p:nvPr/>
        </p:nvSpPr>
        <p:spPr>
          <a:xfrm>
            <a:off x="433979" y="3462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测试方法和过程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8F62EA-0189-0844-4EC4-5DBF7D5B627E}"/>
              </a:ext>
            </a:extLst>
          </p:cNvPr>
          <p:cNvSpPr txBox="1"/>
          <p:nvPr/>
        </p:nvSpPr>
        <p:spPr>
          <a:xfrm>
            <a:off x="433979" y="1136937"/>
            <a:ext cx="6929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运行路由程序、添加路由表项时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3886A5-FBFA-61E0-2A3D-11A46AC0B976}"/>
              </a:ext>
            </a:extLst>
          </p:cNvPr>
          <p:cNvSpPr txBox="1"/>
          <p:nvPr/>
        </p:nvSpPr>
        <p:spPr>
          <a:xfrm>
            <a:off x="1515620" y="5472435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从主机</a:t>
            </a:r>
            <a:r>
              <a:rPr lang="en-US" altLang="zh-CN" dirty="0"/>
              <a:t>A ping </a:t>
            </a:r>
            <a:r>
              <a:rPr lang="zh-CN" altLang="en-US" dirty="0"/>
              <a:t>主机</a:t>
            </a:r>
            <a:r>
              <a:rPr lang="en-US" altLang="zh-CN" dirty="0"/>
              <a:t>B</a:t>
            </a:r>
            <a:r>
              <a:rPr lang="zh-CN" altLang="en-US" dirty="0"/>
              <a:t>：成功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439B25-2DAD-71D6-AE39-43616C538391}"/>
              </a:ext>
            </a:extLst>
          </p:cNvPr>
          <p:cNvSpPr txBox="1"/>
          <p:nvPr/>
        </p:nvSpPr>
        <p:spPr>
          <a:xfrm>
            <a:off x="7974598" y="547243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路由程序日志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B4A41-8A6E-4C6F-4186-E024849B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10" b="9744"/>
          <a:stretch/>
        </p:blipFill>
        <p:spPr>
          <a:xfrm>
            <a:off x="710634" y="2189928"/>
            <a:ext cx="5385366" cy="2478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D17047-2C9B-FA61-9BB9-EE157B76F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56" y="1609724"/>
            <a:ext cx="49822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74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236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网络技术与应用 简化路由程序设计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嘉尧 张</dc:creator>
  <cp:lastModifiedBy>ming feng</cp:lastModifiedBy>
  <cp:revision>5</cp:revision>
  <dcterms:created xsi:type="dcterms:W3CDTF">2023-12-21T07:15:32Z</dcterms:created>
  <dcterms:modified xsi:type="dcterms:W3CDTF">2024-12-10T09:00:50Z</dcterms:modified>
</cp:coreProperties>
</file>