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212121"/>
    <a:srgbClr val="181818"/>
    <a:srgbClr val="FF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7" autoAdjust="0"/>
    <p:restoredTop sz="94660"/>
  </p:normalViewPr>
  <p:slideViewPr>
    <p:cSldViewPr>
      <p:cViewPr>
        <p:scale>
          <a:sx n="125" d="100"/>
          <a:sy n="125" d="100"/>
        </p:scale>
        <p:origin x="3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p Cat" userId="2ae1e344a2ea6028" providerId="LiveId" clId="{C7E26693-8C6E-488A-890F-9E8EFAFC8F6A}"/>
    <pc:docChg chg="custSel modSld">
      <pc:chgData name="Merp Cat" userId="2ae1e344a2ea6028" providerId="LiveId" clId="{C7E26693-8C6E-488A-890F-9E8EFAFC8F6A}" dt="2023-07-27T04:32:52.344" v="153" actId="20577"/>
      <pc:docMkLst>
        <pc:docMk/>
      </pc:docMkLst>
      <pc:sldChg chg="modNotesTx">
        <pc:chgData name="Merp Cat" userId="2ae1e344a2ea6028" providerId="LiveId" clId="{C7E26693-8C6E-488A-890F-9E8EFAFC8F6A}" dt="2023-07-27T04:32:33.996" v="120" actId="20577"/>
        <pc:sldMkLst>
          <pc:docMk/>
          <pc:sldMk cId="646909509" sldId="257"/>
        </pc:sldMkLst>
      </pc:sldChg>
      <pc:sldChg chg="modNotesTx">
        <pc:chgData name="Merp Cat" userId="2ae1e344a2ea6028" providerId="LiveId" clId="{C7E26693-8C6E-488A-890F-9E8EFAFC8F6A}" dt="2023-07-27T04:32:52.344" v="153" actId="20577"/>
        <pc:sldMkLst>
          <pc:docMk/>
          <pc:sldMk cId="2160502208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2FF-440B-4FF2-A948-32F94E26B26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66313-9DBD-46D5-95F9-41E46219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 on brain screen selector are the same in code and journal (Don’t 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6313-9DBD-46D5-95F9-41E462196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chart is picture from </a:t>
            </a:r>
            <a:r>
              <a:rPr lang="en-US" dirty="0" err="1"/>
              <a:t>canva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6313-9DBD-46D5-95F9-41E462196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B571-9CD9-470D-8DC9-E91BD71E858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77D2-7AA5-4B4B-9AB9-E500AE3A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95E-DF75-5259-CBC2-067C3E149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85800"/>
            <a:ext cx="5829300" cy="914400"/>
          </a:xfrm>
        </p:spPr>
        <p:txBody>
          <a:bodyPr anchor="ctr"/>
          <a:lstStyle/>
          <a:p>
            <a:r>
              <a:rPr lang="en-US" dirty="0"/>
              <a:t>Screen Selector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70DA2-2F3C-FEE6-2A28-D01868F0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056326"/>
            <a:ext cx="5829300" cy="1448874"/>
          </a:xfrm>
          <a:noFill/>
          <a:ln w="22225" cap="sq" cmpd="sng">
            <a:solidFill>
              <a:schemeClr val="tx1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143500"/>
                      <a:gd name="connsiteY0" fmla="*/ 0 h 1578956"/>
                      <a:gd name="connsiteX1" fmla="*/ 417195 w 5143500"/>
                      <a:gd name="connsiteY1" fmla="*/ 0 h 1578956"/>
                      <a:gd name="connsiteX2" fmla="*/ 1091565 w 5143500"/>
                      <a:gd name="connsiteY2" fmla="*/ 0 h 1578956"/>
                      <a:gd name="connsiteX3" fmla="*/ 1714500 w 5143500"/>
                      <a:gd name="connsiteY3" fmla="*/ 0 h 1578956"/>
                      <a:gd name="connsiteX4" fmla="*/ 2131695 w 5143500"/>
                      <a:gd name="connsiteY4" fmla="*/ 0 h 1578956"/>
                      <a:gd name="connsiteX5" fmla="*/ 2651760 w 5143500"/>
                      <a:gd name="connsiteY5" fmla="*/ 0 h 1578956"/>
                      <a:gd name="connsiteX6" fmla="*/ 3326130 w 5143500"/>
                      <a:gd name="connsiteY6" fmla="*/ 0 h 1578956"/>
                      <a:gd name="connsiteX7" fmla="*/ 3897630 w 5143500"/>
                      <a:gd name="connsiteY7" fmla="*/ 0 h 1578956"/>
                      <a:gd name="connsiteX8" fmla="*/ 4520565 w 5143500"/>
                      <a:gd name="connsiteY8" fmla="*/ 0 h 1578956"/>
                      <a:gd name="connsiteX9" fmla="*/ 5143500 w 5143500"/>
                      <a:gd name="connsiteY9" fmla="*/ 0 h 1578956"/>
                      <a:gd name="connsiteX10" fmla="*/ 5143500 w 5143500"/>
                      <a:gd name="connsiteY10" fmla="*/ 526319 h 1578956"/>
                      <a:gd name="connsiteX11" fmla="*/ 5143500 w 5143500"/>
                      <a:gd name="connsiteY11" fmla="*/ 1068427 h 1578956"/>
                      <a:gd name="connsiteX12" fmla="*/ 5143500 w 5143500"/>
                      <a:gd name="connsiteY12" fmla="*/ 1578956 h 1578956"/>
                      <a:gd name="connsiteX13" fmla="*/ 4726305 w 5143500"/>
                      <a:gd name="connsiteY13" fmla="*/ 1578956 h 1578956"/>
                      <a:gd name="connsiteX14" fmla="*/ 4309110 w 5143500"/>
                      <a:gd name="connsiteY14" fmla="*/ 1578956 h 1578956"/>
                      <a:gd name="connsiteX15" fmla="*/ 3686175 w 5143500"/>
                      <a:gd name="connsiteY15" fmla="*/ 1578956 h 1578956"/>
                      <a:gd name="connsiteX16" fmla="*/ 3268980 w 5143500"/>
                      <a:gd name="connsiteY16" fmla="*/ 1578956 h 1578956"/>
                      <a:gd name="connsiteX17" fmla="*/ 2697480 w 5143500"/>
                      <a:gd name="connsiteY17" fmla="*/ 1578956 h 1578956"/>
                      <a:gd name="connsiteX18" fmla="*/ 2228850 w 5143500"/>
                      <a:gd name="connsiteY18" fmla="*/ 1578956 h 1578956"/>
                      <a:gd name="connsiteX19" fmla="*/ 1657350 w 5143500"/>
                      <a:gd name="connsiteY19" fmla="*/ 1578956 h 1578956"/>
                      <a:gd name="connsiteX20" fmla="*/ 1085850 w 5143500"/>
                      <a:gd name="connsiteY20" fmla="*/ 1578956 h 1578956"/>
                      <a:gd name="connsiteX21" fmla="*/ 514350 w 5143500"/>
                      <a:gd name="connsiteY21" fmla="*/ 1578956 h 1578956"/>
                      <a:gd name="connsiteX22" fmla="*/ 0 w 5143500"/>
                      <a:gd name="connsiteY22" fmla="*/ 1578956 h 1578956"/>
                      <a:gd name="connsiteX23" fmla="*/ 0 w 5143500"/>
                      <a:gd name="connsiteY23" fmla="*/ 1068427 h 1578956"/>
                      <a:gd name="connsiteX24" fmla="*/ 0 w 5143500"/>
                      <a:gd name="connsiteY24" fmla="*/ 542108 h 1578956"/>
                      <a:gd name="connsiteX25" fmla="*/ 0 w 5143500"/>
                      <a:gd name="connsiteY25" fmla="*/ 0 h 1578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43500" h="1578956" fill="none" extrusionOk="0">
                        <a:moveTo>
                          <a:pt x="0" y="0"/>
                        </a:moveTo>
                        <a:cubicBezTo>
                          <a:pt x="112107" y="-26564"/>
                          <a:pt x="234544" y="35458"/>
                          <a:pt x="417195" y="0"/>
                        </a:cubicBezTo>
                        <a:cubicBezTo>
                          <a:pt x="599846" y="-35458"/>
                          <a:pt x="867268" y="4063"/>
                          <a:pt x="1091565" y="0"/>
                        </a:cubicBezTo>
                        <a:cubicBezTo>
                          <a:pt x="1315862" y="-4063"/>
                          <a:pt x="1428999" y="34217"/>
                          <a:pt x="1714500" y="0"/>
                        </a:cubicBezTo>
                        <a:cubicBezTo>
                          <a:pt x="2000001" y="-34217"/>
                          <a:pt x="1997508" y="43465"/>
                          <a:pt x="2131695" y="0"/>
                        </a:cubicBezTo>
                        <a:cubicBezTo>
                          <a:pt x="2265883" y="-43465"/>
                          <a:pt x="2514551" y="3279"/>
                          <a:pt x="2651760" y="0"/>
                        </a:cubicBezTo>
                        <a:cubicBezTo>
                          <a:pt x="2788969" y="-3279"/>
                          <a:pt x="3020927" y="4838"/>
                          <a:pt x="3326130" y="0"/>
                        </a:cubicBezTo>
                        <a:cubicBezTo>
                          <a:pt x="3631333" y="-4838"/>
                          <a:pt x="3689793" y="29968"/>
                          <a:pt x="3897630" y="0"/>
                        </a:cubicBezTo>
                        <a:cubicBezTo>
                          <a:pt x="4105467" y="-29968"/>
                          <a:pt x="4241615" y="5647"/>
                          <a:pt x="4520565" y="0"/>
                        </a:cubicBezTo>
                        <a:cubicBezTo>
                          <a:pt x="4799516" y="-5647"/>
                          <a:pt x="4950864" y="40034"/>
                          <a:pt x="5143500" y="0"/>
                        </a:cubicBezTo>
                        <a:cubicBezTo>
                          <a:pt x="5161254" y="193073"/>
                          <a:pt x="5102415" y="420066"/>
                          <a:pt x="5143500" y="526319"/>
                        </a:cubicBezTo>
                        <a:cubicBezTo>
                          <a:pt x="5184585" y="632572"/>
                          <a:pt x="5085508" y="883488"/>
                          <a:pt x="5143500" y="1068427"/>
                        </a:cubicBezTo>
                        <a:cubicBezTo>
                          <a:pt x="5201492" y="1253366"/>
                          <a:pt x="5087851" y="1404698"/>
                          <a:pt x="5143500" y="1578956"/>
                        </a:cubicBezTo>
                        <a:cubicBezTo>
                          <a:pt x="5036675" y="1619070"/>
                          <a:pt x="4812346" y="1535130"/>
                          <a:pt x="4726305" y="1578956"/>
                        </a:cubicBezTo>
                        <a:cubicBezTo>
                          <a:pt x="4640265" y="1622782"/>
                          <a:pt x="4426564" y="1550576"/>
                          <a:pt x="4309110" y="1578956"/>
                        </a:cubicBezTo>
                        <a:cubicBezTo>
                          <a:pt x="4191657" y="1607336"/>
                          <a:pt x="3840553" y="1549851"/>
                          <a:pt x="3686175" y="1578956"/>
                        </a:cubicBezTo>
                        <a:cubicBezTo>
                          <a:pt x="3531797" y="1608061"/>
                          <a:pt x="3457993" y="1530851"/>
                          <a:pt x="3268980" y="1578956"/>
                        </a:cubicBezTo>
                        <a:cubicBezTo>
                          <a:pt x="3079967" y="1627061"/>
                          <a:pt x="2829005" y="1545477"/>
                          <a:pt x="2697480" y="1578956"/>
                        </a:cubicBezTo>
                        <a:cubicBezTo>
                          <a:pt x="2565955" y="1612435"/>
                          <a:pt x="2441486" y="1530167"/>
                          <a:pt x="2228850" y="1578956"/>
                        </a:cubicBezTo>
                        <a:cubicBezTo>
                          <a:pt x="2016214" y="1627745"/>
                          <a:pt x="1777177" y="1573088"/>
                          <a:pt x="1657350" y="1578956"/>
                        </a:cubicBezTo>
                        <a:cubicBezTo>
                          <a:pt x="1537523" y="1584824"/>
                          <a:pt x="1341597" y="1527971"/>
                          <a:pt x="1085850" y="1578956"/>
                        </a:cubicBezTo>
                        <a:cubicBezTo>
                          <a:pt x="830103" y="1629941"/>
                          <a:pt x="664408" y="1555653"/>
                          <a:pt x="514350" y="1578956"/>
                        </a:cubicBezTo>
                        <a:cubicBezTo>
                          <a:pt x="364292" y="1602259"/>
                          <a:pt x="121789" y="1535880"/>
                          <a:pt x="0" y="1578956"/>
                        </a:cubicBezTo>
                        <a:cubicBezTo>
                          <a:pt x="-26803" y="1470418"/>
                          <a:pt x="57092" y="1233038"/>
                          <a:pt x="0" y="1068427"/>
                        </a:cubicBezTo>
                        <a:cubicBezTo>
                          <a:pt x="-57092" y="903816"/>
                          <a:pt x="622" y="760649"/>
                          <a:pt x="0" y="542108"/>
                        </a:cubicBezTo>
                        <a:cubicBezTo>
                          <a:pt x="-622" y="323567"/>
                          <a:pt x="41391" y="133520"/>
                          <a:pt x="0" y="0"/>
                        </a:cubicBezTo>
                        <a:close/>
                      </a:path>
                      <a:path w="5143500" h="1578956" stroke="0" extrusionOk="0">
                        <a:moveTo>
                          <a:pt x="0" y="0"/>
                        </a:moveTo>
                        <a:cubicBezTo>
                          <a:pt x="156720" y="-8450"/>
                          <a:pt x="361419" y="990"/>
                          <a:pt x="520065" y="0"/>
                        </a:cubicBezTo>
                        <a:cubicBezTo>
                          <a:pt x="678712" y="-990"/>
                          <a:pt x="763153" y="34869"/>
                          <a:pt x="937260" y="0"/>
                        </a:cubicBezTo>
                        <a:cubicBezTo>
                          <a:pt x="1111368" y="-34869"/>
                          <a:pt x="1297253" y="19992"/>
                          <a:pt x="1611630" y="0"/>
                        </a:cubicBezTo>
                        <a:cubicBezTo>
                          <a:pt x="1926007" y="-19992"/>
                          <a:pt x="2010043" y="18079"/>
                          <a:pt x="2131695" y="0"/>
                        </a:cubicBezTo>
                        <a:cubicBezTo>
                          <a:pt x="2253347" y="-18079"/>
                          <a:pt x="2459055" y="7358"/>
                          <a:pt x="2651760" y="0"/>
                        </a:cubicBezTo>
                        <a:cubicBezTo>
                          <a:pt x="2844466" y="-7358"/>
                          <a:pt x="2993153" y="34097"/>
                          <a:pt x="3326130" y="0"/>
                        </a:cubicBezTo>
                        <a:cubicBezTo>
                          <a:pt x="3659107" y="-34097"/>
                          <a:pt x="3573446" y="27416"/>
                          <a:pt x="3794760" y="0"/>
                        </a:cubicBezTo>
                        <a:cubicBezTo>
                          <a:pt x="4016074" y="-27416"/>
                          <a:pt x="4318706" y="53007"/>
                          <a:pt x="4469130" y="0"/>
                        </a:cubicBezTo>
                        <a:cubicBezTo>
                          <a:pt x="4619554" y="-53007"/>
                          <a:pt x="4919236" y="74292"/>
                          <a:pt x="5143500" y="0"/>
                        </a:cubicBezTo>
                        <a:cubicBezTo>
                          <a:pt x="5161400" y="163451"/>
                          <a:pt x="5107153" y="385083"/>
                          <a:pt x="5143500" y="526319"/>
                        </a:cubicBezTo>
                        <a:cubicBezTo>
                          <a:pt x="5179847" y="667555"/>
                          <a:pt x="5123330" y="928780"/>
                          <a:pt x="5143500" y="1052637"/>
                        </a:cubicBezTo>
                        <a:cubicBezTo>
                          <a:pt x="5163670" y="1176494"/>
                          <a:pt x="5136903" y="1321636"/>
                          <a:pt x="5143500" y="1578956"/>
                        </a:cubicBezTo>
                        <a:cubicBezTo>
                          <a:pt x="5056548" y="1597592"/>
                          <a:pt x="4837177" y="1574221"/>
                          <a:pt x="4726305" y="1578956"/>
                        </a:cubicBezTo>
                        <a:cubicBezTo>
                          <a:pt x="4615434" y="1583691"/>
                          <a:pt x="4201125" y="1537237"/>
                          <a:pt x="4051935" y="1578956"/>
                        </a:cubicBezTo>
                        <a:cubicBezTo>
                          <a:pt x="3902745" y="1620675"/>
                          <a:pt x="3716825" y="1534265"/>
                          <a:pt x="3583305" y="1578956"/>
                        </a:cubicBezTo>
                        <a:cubicBezTo>
                          <a:pt x="3449785" y="1623647"/>
                          <a:pt x="3182054" y="1525253"/>
                          <a:pt x="3011805" y="1578956"/>
                        </a:cubicBezTo>
                        <a:cubicBezTo>
                          <a:pt x="2841556" y="1632659"/>
                          <a:pt x="2565792" y="1509949"/>
                          <a:pt x="2337435" y="1578956"/>
                        </a:cubicBezTo>
                        <a:cubicBezTo>
                          <a:pt x="2109078" y="1647963"/>
                          <a:pt x="1932107" y="1519826"/>
                          <a:pt x="1765935" y="1578956"/>
                        </a:cubicBezTo>
                        <a:cubicBezTo>
                          <a:pt x="1599763" y="1638086"/>
                          <a:pt x="1539236" y="1537600"/>
                          <a:pt x="1348740" y="1578956"/>
                        </a:cubicBezTo>
                        <a:cubicBezTo>
                          <a:pt x="1158245" y="1620312"/>
                          <a:pt x="1078676" y="1555683"/>
                          <a:pt x="880110" y="1578956"/>
                        </a:cubicBezTo>
                        <a:cubicBezTo>
                          <a:pt x="681544" y="1602229"/>
                          <a:pt x="263701" y="1562297"/>
                          <a:pt x="0" y="1578956"/>
                        </a:cubicBezTo>
                        <a:cubicBezTo>
                          <a:pt x="-55841" y="1318800"/>
                          <a:pt x="33228" y="1258320"/>
                          <a:pt x="0" y="1052637"/>
                        </a:cubicBezTo>
                        <a:cubicBezTo>
                          <a:pt x="-33228" y="846954"/>
                          <a:pt x="17914" y="770661"/>
                          <a:pt x="0" y="526319"/>
                        </a:cubicBezTo>
                        <a:cubicBezTo>
                          <a:pt x="-17914" y="281977"/>
                          <a:pt x="61881" y="149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 sz="1100" dirty="0"/>
              <a:t>What is a Screen Selector?</a:t>
            </a:r>
          </a:p>
          <a:p>
            <a:r>
              <a:rPr lang="en-US" sz="1100" dirty="0"/>
              <a:t> - A Screen Selector is a graphical user interface (GUI) on the screen of the brain that allows for selection of a specific Autonomous route (Sometimes called Autons). </a:t>
            </a:r>
          </a:p>
          <a:p>
            <a:r>
              <a:rPr lang="en-US" sz="1100" dirty="0"/>
              <a:t>Why use a Screen Selector?</a:t>
            </a:r>
          </a:p>
          <a:p>
            <a:r>
              <a:rPr lang="en-US" sz="1100" dirty="0"/>
              <a:t> - The use of a Screen Selector reduces the chances of running the wrong Autonomous route and allows for the user to have multiple paths in one program rather than multiple programs for multiple paths.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DC339-FCE1-D5C8-1ED9-6D352EC1EE70}"/>
              </a:ext>
            </a:extLst>
          </p:cNvPr>
          <p:cNvCxnSpPr>
            <a:cxnSpLocks/>
          </p:cNvCxnSpPr>
          <p:nvPr/>
        </p:nvCxnSpPr>
        <p:spPr>
          <a:xfrm>
            <a:off x="514350" y="1600200"/>
            <a:ext cx="582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64B5C-CC5C-B7F2-B0F4-D7ED8EECC4E5}"/>
              </a:ext>
            </a:extLst>
          </p:cNvPr>
          <p:cNvCxnSpPr>
            <a:cxnSpLocks/>
          </p:cNvCxnSpPr>
          <p:nvPr/>
        </p:nvCxnSpPr>
        <p:spPr>
          <a:xfrm>
            <a:off x="514350" y="685800"/>
            <a:ext cx="582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3E1E164-5E37-B2D2-7BAA-6C6F1E681EB2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4495800"/>
            <a:ext cx="5943600" cy="3706852"/>
            <a:chOff x="261233" y="3657601"/>
            <a:chExt cx="6335533" cy="37350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C4214F-DF92-4E72-7F94-F8F5FD8EE671}"/>
                </a:ext>
              </a:extLst>
            </p:cNvPr>
            <p:cNvGrpSpPr/>
            <p:nvPr/>
          </p:nvGrpSpPr>
          <p:grpSpPr>
            <a:xfrm>
              <a:off x="261233" y="3657601"/>
              <a:ext cx="6335533" cy="3735019"/>
              <a:chOff x="0" y="274320"/>
              <a:chExt cx="6867778" cy="3956312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DEC69412-9D9C-3AAB-4CB8-418D8FDD1DEE}"/>
                  </a:ext>
                </a:extLst>
              </p:cNvPr>
              <p:cNvSpPr/>
              <p:nvPr/>
            </p:nvSpPr>
            <p:spPr>
              <a:xfrm>
                <a:off x="2202708" y="2715481"/>
                <a:ext cx="2180691" cy="1513858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Autons: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Upon being selected an </a:t>
                </a:r>
                <a:r>
                  <a:rPr lang="en-US" sz="1050" dirty="0" err="1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Auton</a:t>
                </a: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 will be set and displayed.</a:t>
                </a:r>
              </a:p>
              <a:p>
                <a:pPr marL="171450" marR="0" lvl="0" indent="-17145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Name </a:t>
                </a:r>
              </a:p>
              <a:p>
                <a:pPr marL="171450" marR="0" lvl="0" indent="-17145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Set-Up Description </a:t>
                </a:r>
              </a:p>
              <a:p>
                <a:pPr marL="171450" marR="0" lvl="0" indent="-17145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Points</a:t>
                </a:r>
              </a:p>
              <a:p>
                <a:pPr marL="171450" marR="0" lvl="0" indent="-171450">
                  <a:spcBef>
                    <a:spcPts val="0"/>
                  </a:spcBef>
                  <a:spcAft>
                    <a:spcPts val="800"/>
                  </a:spcAft>
                  <a:buFontTx/>
                  <a:buChar char="-"/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Callback to </a:t>
                </a:r>
                <a:r>
                  <a:rPr lang="en-US" sz="1050" dirty="0" err="1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Auton</a:t>
                </a:r>
                <a:endParaRPr lang="en-US" sz="1050" dirty="0">
                  <a:effectLst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E9837E-608A-66B4-AC74-028D32984ACF}"/>
                  </a:ext>
                </a:extLst>
              </p:cNvPr>
              <p:cNvGrpSpPr/>
              <p:nvPr/>
            </p:nvGrpSpPr>
            <p:grpSpPr>
              <a:xfrm>
                <a:off x="0" y="274320"/>
                <a:ext cx="6867778" cy="3956312"/>
                <a:chOff x="0" y="274320"/>
                <a:chExt cx="6867778" cy="395631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B652E56-79E5-1040-60CB-2224E06562E0}"/>
                    </a:ext>
                  </a:extLst>
                </p:cNvPr>
                <p:cNvGrpSpPr/>
                <p:nvPr/>
              </p:nvGrpSpPr>
              <p:grpSpPr>
                <a:xfrm>
                  <a:off x="0" y="274320"/>
                  <a:ext cx="6867778" cy="3955020"/>
                  <a:chOff x="0" y="274320"/>
                  <a:chExt cx="6863912" cy="395502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95F83B1-D945-B0BE-1CB2-1038E1A9FA7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74320"/>
                    <a:ext cx="6863387" cy="2339340"/>
                    <a:chOff x="0" y="0"/>
                    <a:chExt cx="6863387" cy="2339340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CB9A6F75-D866-35FF-9AD3-21AAB2D71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4640580" cy="2339340"/>
                      <a:chOff x="0" y="0"/>
                      <a:chExt cx="4640580" cy="2339340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E5986C62-DBF9-FC1F-6CBC-FD5E51A137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640580" cy="2339340"/>
                        <a:chOff x="0" y="0"/>
                        <a:chExt cx="4640580" cy="2339340"/>
                      </a:xfrm>
                    </p:grpSpPr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F4E1412E-690F-209B-92D8-FDE982D481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640580" cy="2339340"/>
                          <a:chOff x="0" y="0"/>
                          <a:chExt cx="4640580" cy="2339340"/>
                        </a:xfrm>
                      </p:grpSpPr>
                      <p:grpSp>
                        <p:nvGrpSpPr>
                          <p:cNvPr id="35" name="Group 34">
                            <a:extLst>
                              <a:ext uri="{FF2B5EF4-FFF2-40B4-BE49-F238E27FC236}">
                                <a16:creationId xmlns:a16="http://schemas.microsoft.com/office/drawing/2014/main" id="{175DF92F-FDAB-72E9-0C56-B7A4A13DED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4640580" cy="2339340"/>
                            <a:chOff x="0" y="0"/>
                            <a:chExt cx="6035040" cy="2926080"/>
                          </a:xfrm>
                        </p:grpSpPr>
                        <p:sp>
                          <p:nvSpPr>
                            <p:cNvPr id="40" name="Rectangle 39">
                              <a:extLst>
                                <a:ext uri="{FF2B5EF4-FFF2-40B4-BE49-F238E27FC236}">
                                  <a16:creationId xmlns:a16="http://schemas.microsoft.com/office/drawing/2014/main" id="{C0B512FC-FFB9-3E01-40CB-DAB5AA5C2F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6035040" cy="292608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25400">
                              <a:solidFill>
                                <a:srgbClr val="FF1414"/>
                              </a:solidFill>
                            </a:ln>
                          </p:spPr>
                          <p:style>
                            <a:lnRef idx="2">
                              <a:schemeClr val="accent6">
                                <a:shade val="15000"/>
                              </a:schemeClr>
                            </a:lnRef>
                            <a:fillRef idx="1">
                              <a:schemeClr val="accent6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41" name="Rectangle 40">
                              <a:extLst>
                                <a:ext uri="{FF2B5EF4-FFF2-40B4-BE49-F238E27FC236}">
                                  <a16:creationId xmlns:a16="http://schemas.microsoft.com/office/drawing/2014/main" id="{9D646022-B9BC-6358-B6D7-BB93A887DE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880" y="160020"/>
                              <a:ext cx="3108960" cy="304800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42" name="Rectangle 41">
                              <a:extLst>
                                <a:ext uri="{FF2B5EF4-FFF2-40B4-BE49-F238E27FC236}">
                                  <a16:creationId xmlns:a16="http://schemas.microsoft.com/office/drawing/2014/main" id="{DF9F513B-82C3-E1C0-FC17-222A1D367D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44114" y="162201"/>
                              <a:ext cx="2362200" cy="2658265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25400">
                              <a:solidFill>
                                <a:srgbClr val="FF1414"/>
                              </a:solidFill>
                            </a:ln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18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Left HAWP</a:t>
                              </a:r>
                              <a:endPara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endParaRPr>
                            </a:p>
                            <a:p>
                              <a:pPr marL="0" marR="0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11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Set-Up: </a:t>
                              </a:r>
                              <a:endPara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endParaRPr>
                            </a:p>
                            <a:p>
                              <a:pPr marL="0" marR="0">
                                <a:spcBef>
                                  <a:spcPts val="0"/>
                                </a:spcBef>
                              </a:pPr>
                              <a:r>
                                <a:rPr lang="en-US" sz="8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Set Facing North, </a:t>
                              </a:r>
                            </a:p>
                            <a:p>
                              <a:pPr marL="0" marR="0">
                                <a:spcBef>
                                  <a:spcPts val="0"/>
                                </a:spcBef>
                              </a:pPr>
                              <a:r>
                                <a:rPr lang="en-US" sz="8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On edge of tile by match load. </a:t>
                              </a:r>
                            </a:p>
                            <a:p>
                              <a:pPr marL="0" marR="0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endParaRPr lang="en-US" sz="110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endParaRPr>
                            </a:p>
                            <a:p>
                              <a:pPr marL="0" marR="0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11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Points: 10 </a:t>
                              </a:r>
                              <a:endPara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3" name="Rectangle 42">
                              <a:extLst>
                                <a:ext uri="{FF2B5EF4-FFF2-40B4-BE49-F238E27FC236}">
                                  <a16:creationId xmlns:a16="http://schemas.microsoft.com/office/drawing/2014/main" id="{DF5F3D19-7DE1-9A27-B107-E6FF9B4D89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5260" y="525780"/>
                              <a:ext cx="3124200" cy="2225040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44" name="Rectangle 43">
                              <a:extLst>
                                <a:ext uri="{FF2B5EF4-FFF2-40B4-BE49-F238E27FC236}">
                                  <a16:creationId xmlns:a16="http://schemas.microsoft.com/office/drawing/2014/main" id="{CE3684B8-591C-8B43-D439-3653492FCB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69818" y="160020"/>
                              <a:ext cx="784859" cy="304800"/>
                            </a:xfrm>
                            <a:prstGeom prst="rect">
                              <a:avLst/>
                            </a:prstGeom>
                            <a:solidFill>
                              <a:srgbClr val="282828"/>
                            </a:solidFill>
                            <a:ln w="25400">
                              <a:solidFill>
                                <a:srgbClr val="FF1414"/>
                              </a:solidFill>
                            </a:ln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9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Match</a:t>
                              </a:r>
                            </a:p>
                          </p:txBody>
                        </p:sp>
                        <p:sp>
                          <p:nvSpPr>
                            <p:cNvPr id="45" name="Rectangle 44">
                              <a:extLst>
                                <a:ext uri="{FF2B5EF4-FFF2-40B4-BE49-F238E27FC236}">
                                  <a16:creationId xmlns:a16="http://schemas.microsoft.com/office/drawing/2014/main" id="{3D075DB2-361C-3C77-FC97-FCE9486D67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67740" y="160020"/>
                              <a:ext cx="784860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25400">
                              <a:solidFill>
                                <a:srgbClr val="FF1414"/>
                              </a:solidFill>
                            </a:ln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900" dirty="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Skills</a:t>
                              </a:r>
                            </a:p>
                          </p:txBody>
                        </p:sp>
                        <p:sp>
                          <p:nvSpPr>
                            <p:cNvPr id="46" name="Rectangle 45">
                              <a:extLst>
                                <a:ext uri="{FF2B5EF4-FFF2-40B4-BE49-F238E27FC236}">
                                  <a16:creationId xmlns:a16="http://schemas.microsoft.com/office/drawing/2014/main" id="{AEFD4987-8F6B-5E33-9D7D-F3AAAEB90F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62059" y="160020"/>
                              <a:ext cx="756820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25400">
                              <a:solidFill>
                                <a:srgbClr val="FF1414"/>
                              </a:solidFill>
                            </a:ln>
                          </p:spPr>
                          <p:style>
                            <a:lnRef idx="2">
                              <a:schemeClr val="accent3">
                                <a:shade val="15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US" sz="900">
                                  <a:solidFill>
                                    <a:srgbClr val="FF1414"/>
                                  </a:solidFill>
                                  <a:effectLst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a:t>Other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6" name="Rectangle 35">
                            <a:extLst>
                              <a:ext uri="{FF2B5EF4-FFF2-40B4-BE49-F238E27FC236}">
                                <a16:creationId xmlns:a16="http://schemas.microsoft.com/office/drawing/2014/main" id="{95CCA256-E75C-161E-CCEA-5BBACFF351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303" y="425350"/>
                            <a:ext cx="2409968" cy="387431"/>
                          </a:xfrm>
                          <a:prstGeom prst="rect">
                            <a:avLst/>
                          </a:prstGeom>
                          <a:solidFill>
                            <a:srgbClr val="282828"/>
                          </a:solidFill>
                          <a:ln w="25400">
                            <a:solidFill>
                              <a:srgbClr val="FF1414"/>
                            </a:solidFill>
                          </a:ln>
                        </p:spPr>
                        <p:style>
                          <a:lnRef idx="2">
                            <a:schemeClr val="accent3">
                              <a:shade val="15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a:t>Left HAWP</a:t>
                            </a:r>
                          </a:p>
                        </p:txBody>
                      </p:sp>
                      <p:sp>
                        <p:nvSpPr>
                          <p:cNvPr id="37" name="Rectangle 36">
                            <a:extLst>
                              <a:ext uri="{FF2B5EF4-FFF2-40B4-BE49-F238E27FC236}">
                                <a16:creationId xmlns:a16="http://schemas.microsoft.com/office/drawing/2014/main" id="{555CB347-AC66-73A4-D0E7-9E490EE4C1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303" y="791533"/>
                            <a:ext cx="2409968" cy="38743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25400">
                            <a:solidFill>
                              <a:srgbClr val="FF1414"/>
                            </a:solidFill>
                          </a:ln>
                        </p:spPr>
                        <p:style>
                          <a:lnRef idx="2">
                            <a:schemeClr val="accent3">
                              <a:shade val="15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a:t>Left Alt HAWP</a:t>
                            </a:r>
                          </a:p>
                        </p:txBody>
                      </p:sp>
                      <p:sp>
                        <p:nvSpPr>
                          <p:cNvPr id="38" name="Rectangle 37">
                            <a:extLst>
                              <a:ext uri="{FF2B5EF4-FFF2-40B4-BE49-F238E27FC236}">
                                <a16:creationId xmlns:a16="http://schemas.microsoft.com/office/drawing/2014/main" id="{C8196854-B154-BE15-7DF5-E671850B8E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304" y="1152965"/>
                            <a:ext cx="2409968" cy="38743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25400">
                            <a:solidFill>
                              <a:srgbClr val="FF1414"/>
                            </a:solidFill>
                          </a:ln>
                        </p:spPr>
                        <p:style>
                          <a:lnRef idx="2">
                            <a:schemeClr val="accent3">
                              <a:shade val="15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a:t>Right HAWP</a:t>
                            </a:r>
                          </a:p>
                        </p:txBody>
                      </p:sp>
                      <p:sp>
                        <p:nvSpPr>
                          <p:cNvPr id="39" name="Rectangle 38">
                            <a:extLst>
                              <a:ext uri="{FF2B5EF4-FFF2-40B4-BE49-F238E27FC236}">
                                <a16:creationId xmlns:a16="http://schemas.microsoft.com/office/drawing/2014/main" id="{3402B7E9-6503-E1E5-6EAA-453B69C9AA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304" y="1510945"/>
                            <a:ext cx="2409968" cy="38743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25400">
                            <a:solidFill>
                              <a:srgbClr val="FF1414"/>
                            </a:solidFill>
                          </a:ln>
                        </p:spPr>
                        <p:style>
                          <a:lnRef idx="2">
                            <a:schemeClr val="accent3">
                              <a:shade val="15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050" dirty="0">
                                <a:solidFill>
                                  <a:srgbClr val="FF1414"/>
                                </a:solidFill>
                                <a:effectLst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a:t>Right Alt HAWP</a:t>
                            </a:r>
                          </a:p>
                        </p:txBody>
                      </p:sp>
                    </p:grp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FD054B73-158F-E8E2-F4F1-0F2E078DA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46910" y="129540"/>
                          <a:ext cx="594361" cy="24207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25400">
                          <a:solidFill>
                            <a:srgbClr val="FF141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900" dirty="0">
                              <a:solidFill>
                                <a:srgbClr val="FF1414"/>
                              </a:solidFill>
                              <a:effectLst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Debug</a:t>
                          </a:r>
                        </a:p>
                      </p:txBody>
                    </p:sp>
                  </p:grp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E857EEB5-D421-B128-E006-B330AD361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352" y="1867474"/>
                        <a:ext cx="2409968" cy="3874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5400">
                        <a:solidFill>
                          <a:srgbClr val="FF1414"/>
                        </a:solidFill>
                      </a:ln>
                    </p:spPr>
                    <p:style>
                      <a:lnRef idx="2">
                        <a:schemeClr val="accent3">
                          <a:shade val="15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050" dirty="0">
                            <a:solidFill>
                              <a:srgbClr val="FF1414"/>
                            </a:solidFill>
                            <a:effectLst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a:t>Full Win Point</a:t>
                        </a:r>
                      </a:p>
                    </p:txBody>
                  </p:sp>
                </p:grpSp>
                <p:sp>
                  <p:nvSpPr>
                    <p:cNvPr id="28" name="Flowchart: Process 27">
                      <a:extLst>
                        <a:ext uri="{FF2B5EF4-FFF2-40B4-BE49-F238E27FC236}">
                          <a16:creationId xmlns:a16="http://schemas.microsoft.com/office/drawing/2014/main" id="{91DAFEC8-C26F-F037-D212-07F88E027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545" y="1"/>
                      <a:ext cx="2136842" cy="1113291"/>
                    </a:xfrm>
                    <a:prstGeom prst="flowChartProcess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Tab List: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Holds tabs that have their own list of Autons. </a:t>
                      </a:r>
                    </a:p>
                    <a:p>
                      <a:pPr marR="0" lvl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 Can be pressed to select tab.</a:t>
                      </a: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3D475F7-E60D-EC89-3A03-60739C9FB8C0}"/>
                      </a:ext>
                    </a:extLst>
                  </p:cNvPr>
                  <p:cNvGrpSpPr/>
                  <p:nvPr/>
                </p:nvGrpSpPr>
                <p:grpSpPr>
                  <a:xfrm>
                    <a:off x="4464702" y="1431703"/>
                    <a:ext cx="2399210" cy="2797637"/>
                    <a:chOff x="4331352" y="1431703"/>
                    <a:chExt cx="2399210" cy="2797637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3EF7AA5C-2C0D-B8D8-D1EA-516AEDFCA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3197" y="1431703"/>
                      <a:ext cx="2137365" cy="120396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Tab: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Displays a list of Autons.</a:t>
                      </a:r>
                    </a:p>
                    <a:p>
                      <a:pPr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 Displays a Name</a:t>
                      </a:r>
                    </a:p>
                    <a:p>
                      <a:pPr marR="0" lvl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 Changes Color when active</a:t>
                      </a:r>
                    </a:p>
                  </p:txBody>
                </p:sp>
                <p:sp>
                  <p:nvSpPr>
                    <p:cNvPr id="24" name="Flowchart: Process 23">
                      <a:extLst>
                        <a:ext uri="{FF2B5EF4-FFF2-40B4-BE49-F238E27FC236}">
                          <a16:creationId xmlns:a16="http://schemas.microsoft.com/office/drawing/2014/main" id="{0389A1F0-829E-B925-29EB-C8CF697CF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1352" y="2715480"/>
                      <a:ext cx="2359848" cy="1513860"/>
                    </a:xfrm>
                    <a:prstGeom prst="flowChartProcess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List of Autons: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Groups together Autons in a list.</a:t>
                      </a:r>
                    </a:p>
                    <a:p>
                      <a:pPr marL="171450" marR="0" lvl="0" indent="-171450">
                        <a:buFontTx/>
                        <a:buChar char="-"/>
                      </a:pPr>
                      <a:r>
                        <a:rPr lang="en-US" sz="1050" dirty="0"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Can be pressed to select </a:t>
                      </a:r>
                      <a:r>
                        <a:rPr lang="en-US" sz="1050" dirty="0" err="1"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Auton</a:t>
                      </a:r>
                      <a:endParaRPr lang="en-US" sz="1050" dirty="0"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50" dirty="0">
                          <a:effectLst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Resizes to amount of Autons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050" dirty="0">
                        <a:effectLst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spcAft>
                          <a:spcPts val="800"/>
                        </a:spcAft>
                        <a:buFontTx/>
                        <a:buChar char="-"/>
                      </a:pPr>
                      <a:endParaRPr lang="en-US" sz="1050" dirty="0"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6" name="Flowchart: Process 15">
                  <a:extLst>
                    <a:ext uri="{FF2B5EF4-FFF2-40B4-BE49-F238E27FC236}">
                      <a16:creationId xmlns:a16="http://schemas.microsoft.com/office/drawing/2014/main" id="{E9C508CC-57A6-2291-1234-EEED741541E1}"/>
                    </a:ext>
                  </a:extLst>
                </p:cNvPr>
                <p:cNvSpPr/>
                <p:nvPr/>
              </p:nvSpPr>
              <p:spPr>
                <a:xfrm>
                  <a:off x="0" y="2716020"/>
                  <a:ext cx="2093183" cy="1514612"/>
                </a:xfrm>
                <a:prstGeom prst="flowChart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Display Window: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Displays currently selected </a:t>
                  </a:r>
                  <a:r>
                    <a:rPr lang="en-US" sz="1050" dirty="0" err="1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Auton</a:t>
                  </a: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.</a:t>
                  </a:r>
                </a:p>
                <a:p>
                  <a:pPr marL="171450" marR="0" lvl="0" indent="-171450">
                    <a:spcBef>
                      <a:spcPts val="0"/>
                    </a:spcBef>
                    <a:spcAft>
                      <a:spcPts val="0"/>
                    </a:spcAft>
                    <a:buFontTx/>
                    <a:buChar char="-"/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Displays Name of </a:t>
                  </a:r>
                  <a:r>
                    <a:rPr lang="en-US" sz="1050" dirty="0" err="1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Auton</a:t>
                  </a:r>
                  <a:endParaRPr lang="en-US" sz="1050" dirty="0">
                    <a:effectLst/>
                    <a:ea typeface="DengXian" panose="02010600030101010101" pitchFamily="2" charset="-122"/>
                    <a:cs typeface="Arial" panose="020B0604020202020204" pitchFamily="34" charset="0"/>
                  </a:endParaRPr>
                </a:p>
                <a:p>
                  <a:pPr marL="171450" marR="0" lvl="0" indent="-171450">
                    <a:spcBef>
                      <a:spcPts val="0"/>
                    </a:spcBef>
                    <a:spcAft>
                      <a:spcPts val="0"/>
                    </a:spcAft>
                    <a:buFontTx/>
                    <a:buChar char="-"/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Displays Set-Up Description</a:t>
                  </a:r>
                </a:p>
                <a:p>
                  <a:pPr marL="171450" marR="0" lvl="0" indent="-171450">
                    <a:spcBef>
                      <a:spcPts val="0"/>
                    </a:spcBef>
                    <a:spcAft>
                      <a:spcPts val="800"/>
                    </a:spcAft>
                    <a:buFontTx/>
                    <a:buChar char="-"/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Displays Points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effectLst/>
                      <a:ea typeface="DengXian" panose="02010600030101010101" pitchFamily="2" charset="-122"/>
                      <a:cs typeface="Arial" panose="020B0604020202020204" pitchFamily="34" charset="0"/>
                    </a:rPr>
                    <a:t> </a:t>
                  </a:r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702136F-2154-8411-7AAD-F00512B30556}"/>
                </a:ext>
              </a:extLst>
            </p:cNvPr>
            <p:cNvGrpSpPr/>
            <p:nvPr/>
          </p:nvGrpSpPr>
          <p:grpSpPr>
            <a:xfrm>
              <a:off x="660287" y="3657602"/>
              <a:ext cx="4950064" cy="3020072"/>
              <a:chOff x="660287" y="3657601"/>
              <a:chExt cx="4950064" cy="302007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EEFCF08-65F9-79B1-70DB-EB79055BDCA0}"/>
                  </a:ext>
                </a:extLst>
              </p:cNvPr>
              <p:cNvCxnSpPr>
                <a:cxnSpLocks/>
                <a:stCxn id="16" idx="3"/>
                <a:endCxn id="11" idx="1"/>
              </p:cNvCxnSpPr>
              <p:nvPr/>
            </p:nvCxnSpPr>
            <p:spPr>
              <a:xfrm flipV="1">
                <a:off x="2192197" y="6676808"/>
                <a:ext cx="101037" cy="865"/>
              </a:xfrm>
              <a:prstGeom prst="line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3FC3E3A-4DC9-2377-1EA2-55300DAF5BD8}"/>
                  </a:ext>
                </a:extLst>
              </p:cNvPr>
              <p:cNvCxnSpPr>
                <a:cxnSpLocks/>
                <a:stCxn id="11" idx="3"/>
                <a:endCxn id="24" idx="1"/>
              </p:cNvCxnSpPr>
              <p:nvPr/>
            </p:nvCxnSpPr>
            <p:spPr>
              <a:xfrm>
                <a:off x="4304924" y="6676808"/>
                <a:ext cx="77321" cy="0"/>
              </a:xfrm>
              <a:prstGeom prst="line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BA3AC584-5875-5A8D-4728-22DDC15AE50F}"/>
                  </a:ext>
                </a:extLst>
              </p:cNvPr>
              <p:cNvCxnSpPr>
                <a:cxnSpLocks/>
                <a:stCxn id="24" idx="0"/>
                <a:endCxn id="21" idx="2"/>
              </p:cNvCxnSpPr>
              <p:nvPr/>
            </p:nvCxnSpPr>
            <p:spPr>
              <a:xfrm rot="5400000" flipH="1" flipV="1">
                <a:off x="5503169" y="5855035"/>
                <a:ext cx="75353" cy="139010"/>
              </a:xfrm>
              <a:prstGeom prst="bentConnector3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40BBCB3-CB8A-20E7-5133-F3AD9B5F3AFC}"/>
                  </a:ext>
                </a:extLst>
              </p:cNvPr>
              <p:cNvCxnSpPr>
                <a:stCxn id="28" idx="2"/>
                <a:endCxn id="21" idx="0"/>
              </p:cNvCxnSpPr>
              <p:nvPr/>
            </p:nvCxnSpPr>
            <p:spPr>
              <a:xfrm>
                <a:off x="5610107" y="4708621"/>
                <a:ext cx="243" cy="41625"/>
              </a:xfrm>
              <a:prstGeom prst="line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62176477-6196-E263-FD9F-E38290882926}"/>
                  </a:ext>
                </a:extLst>
              </p:cNvPr>
              <p:cNvCxnSpPr>
                <a:stCxn id="42" idx="2"/>
                <a:endCxn id="16" idx="0"/>
              </p:cNvCxnSpPr>
              <p:nvPr/>
            </p:nvCxnSpPr>
            <p:spPr>
              <a:xfrm rot="5400000">
                <a:off x="2297166" y="4715928"/>
                <a:ext cx="176348" cy="2317249"/>
              </a:xfrm>
              <a:prstGeom prst="bentConnector3">
                <a:avLst>
                  <a:gd name="adj1" fmla="val 76965"/>
                </a:avLst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62F311B9-7124-E603-1F29-DED6DD55D6BF}"/>
                  </a:ext>
                </a:extLst>
              </p:cNvPr>
              <p:cNvCxnSpPr>
                <a:stCxn id="28" idx="0"/>
                <a:endCxn id="44" idx="0"/>
              </p:cNvCxnSpPr>
              <p:nvPr/>
            </p:nvCxnSpPr>
            <p:spPr>
              <a:xfrm rot="16200000" flipH="1" flipV="1">
                <a:off x="3074809" y="1243079"/>
                <a:ext cx="120776" cy="4949820"/>
              </a:xfrm>
              <a:prstGeom prst="bentConnector3">
                <a:avLst>
                  <a:gd name="adj1" fmla="val -189276"/>
                </a:avLst>
              </a:prstGeom>
              <a:ln w="25400">
                <a:solidFill>
                  <a:schemeClr val="accent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690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95E-DF75-5259-CBC2-067C3E149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33400"/>
            <a:ext cx="5829300" cy="914400"/>
          </a:xfrm>
        </p:spPr>
        <p:txBody>
          <a:bodyPr anchor="ctr"/>
          <a:lstStyle/>
          <a:p>
            <a:r>
              <a:rPr lang="en-US" dirty="0"/>
              <a:t>Flow 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DC339-FCE1-D5C8-1ED9-6D352EC1EE70}"/>
              </a:ext>
            </a:extLst>
          </p:cNvPr>
          <p:cNvCxnSpPr>
            <a:cxnSpLocks/>
          </p:cNvCxnSpPr>
          <p:nvPr/>
        </p:nvCxnSpPr>
        <p:spPr>
          <a:xfrm>
            <a:off x="514350" y="1447800"/>
            <a:ext cx="582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64B5C-CC5C-B7F2-B0F4-D7ED8EECC4E5}"/>
              </a:ext>
            </a:extLst>
          </p:cNvPr>
          <p:cNvCxnSpPr>
            <a:cxnSpLocks/>
          </p:cNvCxnSpPr>
          <p:nvPr/>
        </p:nvCxnSpPr>
        <p:spPr>
          <a:xfrm>
            <a:off x="514350" y="533400"/>
            <a:ext cx="582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8FFF556-0BF4-B546-36FE-DC4169BD3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1846450"/>
            <a:ext cx="5829300" cy="68632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05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</TotalTime>
  <Words>246</Words>
  <Application>Microsoft Office PowerPoint</Application>
  <PresentationFormat>Letter Paper (8.5x11 in)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Screen Selector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Selector</dc:title>
  <dc:creator>Andrew Hilton</dc:creator>
  <cp:lastModifiedBy>Andrew Hilton</cp:lastModifiedBy>
  <cp:revision>1</cp:revision>
  <dcterms:created xsi:type="dcterms:W3CDTF">2023-07-27T02:23:38Z</dcterms:created>
  <dcterms:modified xsi:type="dcterms:W3CDTF">2023-07-27T04:32:59Z</dcterms:modified>
</cp:coreProperties>
</file>