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ABeeZee Bold" charset="1" panose="02000000000000000000"/>
      <p:regular r:id="rId11"/>
    </p:embeddedFont>
    <p:embeddedFont>
      <p:font typeface="ABeeZee" charset="1" panose="020000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2.pn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2.pn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png" Type="http://schemas.openxmlformats.org/officeDocument/2006/relationships/image"/><Relationship Id="rId11" Target="../media/image5.svg" Type="http://schemas.openxmlformats.org/officeDocument/2006/relationships/image"/><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12.pn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662762" y="2030582"/>
            <a:ext cx="13488263" cy="7430807"/>
          </a:xfrm>
          <a:custGeom>
            <a:avLst/>
            <a:gdLst/>
            <a:ahLst/>
            <a:cxnLst/>
            <a:rect r="r" b="b" t="t" l="l"/>
            <a:pathLst>
              <a:path h="7430807" w="13488263">
                <a:moveTo>
                  <a:pt x="0" y="0"/>
                </a:moveTo>
                <a:lnTo>
                  <a:pt x="13488263" y="0"/>
                </a:lnTo>
                <a:lnTo>
                  <a:pt x="13488263" y="7430807"/>
                </a:lnTo>
                <a:lnTo>
                  <a:pt x="0" y="74308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666976" y="7269526"/>
            <a:ext cx="3425894" cy="3893061"/>
          </a:xfrm>
          <a:custGeom>
            <a:avLst/>
            <a:gdLst/>
            <a:ahLst/>
            <a:cxnLst/>
            <a:rect r="r" b="b" t="t" l="l"/>
            <a:pathLst>
              <a:path h="3893061" w="3425894">
                <a:moveTo>
                  <a:pt x="0" y="0"/>
                </a:moveTo>
                <a:lnTo>
                  <a:pt x="3425894" y="0"/>
                </a:lnTo>
                <a:lnTo>
                  <a:pt x="3425894" y="3893061"/>
                </a:lnTo>
                <a:lnTo>
                  <a:pt x="0" y="38930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87741">
            <a:off x="-1015411" y="8143380"/>
            <a:ext cx="5706757" cy="2439639"/>
          </a:xfrm>
          <a:custGeom>
            <a:avLst/>
            <a:gdLst/>
            <a:ahLst/>
            <a:cxnLst/>
            <a:rect r="r" b="b" t="t" l="l"/>
            <a:pathLst>
              <a:path h="2439639" w="5706757">
                <a:moveTo>
                  <a:pt x="0" y="0"/>
                </a:moveTo>
                <a:lnTo>
                  <a:pt x="5706757" y="0"/>
                </a:lnTo>
                <a:lnTo>
                  <a:pt x="5706757" y="2439638"/>
                </a:lnTo>
                <a:lnTo>
                  <a:pt x="0" y="243963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3727287" y="5649515"/>
            <a:ext cx="10833425" cy="1276423"/>
          </a:xfrm>
          <a:prstGeom prst="rect">
            <a:avLst/>
          </a:prstGeom>
        </p:spPr>
        <p:txBody>
          <a:bodyPr anchor="t" rtlCol="false" tIns="0" lIns="0" bIns="0" rIns="0">
            <a:spAutoFit/>
          </a:bodyPr>
          <a:lstStyle/>
          <a:p>
            <a:pPr algn="ctr" marL="0" indent="0" lvl="0">
              <a:lnSpc>
                <a:spcPts val="7387"/>
              </a:lnSpc>
            </a:pPr>
            <a:r>
              <a:rPr lang="en-US" sz="14774">
                <a:solidFill>
                  <a:srgbClr val="000000"/>
                </a:solidFill>
                <a:latin typeface="ABeeZee Bold"/>
                <a:ea typeface="ABeeZee Bold"/>
                <a:cs typeface="ABeeZee Bold"/>
                <a:sym typeface="ABeeZee Bold"/>
              </a:rPr>
              <a:t>RUSSIAN</a:t>
            </a:r>
          </a:p>
        </p:txBody>
      </p:sp>
      <p:sp>
        <p:nvSpPr>
          <p:cNvPr name="Freeform 7" id="7"/>
          <p:cNvSpPr/>
          <p:nvPr/>
        </p:nvSpPr>
        <p:spPr>
          <a:xfrm flipH="false" flipV="false" rot="0">
            <a:off x="14141048" y="740446"/>
            <a:ext cx="7315200" cy="1290135"/>
          </a:xfrm>
          <a:custGeom>
            <a:avLst/>
            <a:gdLst/>
            <a:ahLst/>
            <a:cxnLst/>
            <a:rect r="r" b="b" t="t" l="l"/>
            <a:pathLst>
              <a:path h="1290135" w="7315200">
                <a:moveTo>
                  <a:pt x="0" y="0"/>
                </a:moveTo>
                <a:lnTo>
                  <a:pt x="7315200" y="0"/>
                </a:lnTo>
                <a:lnTo>
                  <a:pt x="7315200" y="1290136"/>
                </a:lnTo>
                <a:lnTo>
                  <a:pt x="0" y="129013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1233288">
            <a:off x="324129" y="465401"/>
            <a:ext cx="3676812" cy="3244787"/>
          </a:xfrm>
          <a:custGeom>
            <a:avLst/>
            <a:gdLst/>
            <a:ahLst/>
            <a:cxnLst/>
            <a:rect r="r" b="b" t="t" l="l"/>
            <a:pathLst>
              <a:path h="3244787" w="3676812">
                <a:moveTo>
                  <a:pt x="0" y="0"/>
                </a:moveTo>
                <a:lnTo>
                  <a:pt x="3676812" y="0"/>
                </a:lnTo>
                <a:lnTo>
                  <a:pt x="3676812" y="3244786"/>
                </a:lnTo>
                <a:lnTo>
                  <a:pt x="0" y="32447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152064">
            <a:off x="6781869" y="1996641"/>
            <a:ext cx="5100251" cy="1198559"/>
          </a:xfrm>
          <a:custGeom>
            <a:avLst/>
            <a:gdLst/>
            <a:ahLst/>
            <a:cxnLst/>
            <a:rect r="r" b="b" t="t" l="l"/>
            <a:pathLst>
              <a:path h="1198559" w="5100251">
                <a:moveTo>
                  <a:pt x="0" y="0"/>
                </a:moveTo>
                <a:lnTo>
                  <a:pt x="5100251" y="0"/>
                </a:lnTo>
                <a:lnTo>
                  <a:pt x="5100251" y="1198559"/>
                </a:lnTo>
                <a:lnTo>
                  <a:pt x="0" y="1198559"/>
                </a:lnTo>
                <a:lnTo>
                  <a:pt x="0" y="0"/>
                </a:lnTo>
                <a:close/>
              </a:path>
            </a:pathLst>
          </a:custGeom>
          <a:blipFill>
            <a:blip r:embed="rId13"/>
            <a:stretch>
              <a:fillRect l="0" t="0" r="0" b="0"/>
            </a:stretch>
          </a:blipFill>
        </p:spPr>
      </p:sp>
      <p:sp>
        <p:nvSpPr>
          <p:cNvPr name="TextBox 10" id="10"/>
          <p:cNvSpPr txBox="true"/>
          <p:nvPr/>
        </p:nvSpPr>
        <p:spPr>
          <a:xfrm rot="0">
            <a:off x="4652267" y="7082847"/>
            <a:ext cx="9488781" cy="481725"/>
          </a:xfrm>
          <a:prstGeom prst="rect">
            <a:avLst/>
          </a:prstGeom>
        </p:spPr>
        <p:txBody>
          <a:bodyPr anchor="t" rtlCol="false" tIns="0" lIns="0" bIns="0" rIns="0">
            <a:spAutoFit/>
          </a:bodyPr>
          <a:lstStyle/>
          <a:p>
            <a:pPr algn="ctr" marL="0" indent="0" lvl="0">
              <a:lnSpc>
                <a:spcPts val="3555"/>
              </a:lnSpc>
            </a:pPr>
            <a:r>
              <a:rPr lang="en-US" sz="3555">
                <a:solidFill>
                  <a:srgbClr val="000000"/>
                </a:solidFill>
                <a:latin typeface="ABeeZee Bold"/>
                <a:ea typeface="ABeeZee Bold"/>
                <a:cs typeface="ABeeZee Bold"/>
                <a:sym typeface="ABeeZee Bold"/>
              </a:rPr>
              <a:t>ROULETTE</a:t>
            </a:r>
          </a:p>
        </p:txBody>
      </p:sp>
      <p:sp>
        <p:nvSpPr>
          <p:cNvPr name="TextBox 11" id="11"/>
          <p:cNvSpPr txBox="true"/>
          <p:nvPr/>
        </p:nvSpPr>
        <p:spPr>
          <a:xfrm rot="0">
            <a:off x="7477765" y="3994100"/>
            <a:ext cx="3332469" cy="583216"/>
          </a:xfrm>
          <a:prstGeom prst="rect">
            <a:avLst/>
          </a:prstGeom>
        </p:spPr>
        <p:txBody>
          <a:bodyPr anchor="t" rtlCol="false" tIns="0" lIns="0" bIns="0" rIns="0">
            <a:spAutoFit/>
          </a:bodyPr>
          <a:lstStyle/>
          <a:p>
            <a:pPr algn="l" marL="0" indent="0" lvl="0">
              <a:lnSpc>
                <a:spcPts val="4324"/>
              </a:lnSpc>
            </a:pPr>
            <a:r>
              <a:rPr lang="en-US" sz="4324" spc="255">
                <a:solidFill>
                  <a:srgbClr val="000000"/>
                </a:solidFill>
                <a:latin typeface="ABeeZee Bold"/>
                <a:ea typeface="ABeeZee Bold"/>
                <a:cs typeface="ABeeZee Bold"/>
                <a:sym typeface="ABeeZee Bold"/>
              </a:rPr>
              <a:t>LET'S PLAY!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3B7C4"/>
        </a:solidFill>
      </p:bgPr>
    </p:bg>
    <p:spTree>
      <p:nvGrpSpPr>
        <p:cNvPr id="1" name=""/>
        <p:cNvGrpSpPr/>
        <p:nvPr/>
      </p:nvGrpSpPr>
      <p:grpSpPr>
        <a:xfrm>
          <a:off x="0" y="0"/>
          <a:ext cx="0" cy="0"/>
          <a:chOff x="0" y="0"/>
          <a:chExt cx="0" cy="0"/>
        </a:xfrm>
      </p:grpSpPr>
      <p:sp>
        <p:nvSpPr>
          <p:cNvPr name="Freeform 2" id="2"/>
          <p:cNvSpPr/>
          <p:nvPr/>
        </p:nvSpPr>
        <p:spPr>
          <a:xfrm flipH="false" flipV="false" rot="0">
            <a:off x="526008" y="107629"/>
            <a:ext cx="16199743" cy="15845869"/>
          </a:xfrm>
          <a:custGeom>
            <a:avLst/>
            <a:gdLst/>
            <a:ahLst/>
            <a:cxnLst/>
            <a:rect r="r" b="b" t="t" l="l"/>
            <a:pathLst>
              <a:path h="15845869" w="16199743">
                <a:moveTo>
                  <a:pt x="0" y="0"/>
                </a:moveTo>
                <a:lnTo>
                  <a:pt x="16199743" y="0"/>
                </a:lnTo>
                <a:lnTo>
                  <a:pt x="16199743" y="15845869"/>
                </a:lnTo>
                <a:lnTo>
                  <a:pt x="0" y="15845869"/>
                </a:lnTo>
                <a:lnTo>
                  <a:pt x="0" y="0"/>
                </a:lnTo>
                <a:close/>
              </a:path>
            </a:pathLst>
          </a:custGeom>
          <a:blipFill>
            <a:blip r:embed="rId2">
              <a:extLst>
                <a:ext uri="{96DAC541-7B7A-43D3-8B79-37D633B846F1}">
                  <asvg:svgBlip xmlns:asvg="http://schemas.microsoft.com/office/drawing/2016/SVG/main" r:embed="rId3"/>
                </a:ext>
              </a:extLst>
            </a:blip>
            <a:stretch>
              <a:fillRect l="0" t="-679" r="-9643" b="0"/>
            </a:stretch>
          </a:blipFill>
        </p:spPr>
      </p:sp>
      <p:sp>
        <p:nvSpPr>
          <p:cNvPr name="TextBox 3" id="3"/>
          <p:cNvSpPr txBox="true"/>
          <p:nvPr/>
        </p:nvSpPr>
        <p:spPr>
          <a:xfrm rot="0">
            <a:off x="2286322" y="4083482"/>
            <a:ext cx="12976371" cy="3770138"/>
          </a:xfrm>
          <a:prstGeom prst="rect">
            <a:avLst/>
          </a:prstGeom>
        </p:spPr>
        <p:txBody>
          <a:bodyPr anchor="t" rtlCol="false" tIns="0" lIns="0" bIns="0" rIns="0">
            <a:spAutoFit/>
          </a:bodyPr>
          <a:lstStyle/>
          <a:p>
            <a:pPr algn="l" marL="969199" indent="-484599" lvl="1">
              <a:lnSpc>
                <a:spcPts val="5746"/>
              </a:lnSpc>
              <a:buFont typeface="Arial"/>
              <a:buChar char="•"/>
            </a:pPr>
            <a:r>
              <a:rPr lang="en-US" sz="4489">
                <a:solidFill>
                  <a:srgbClr val="000000"/>
                </a:solidFill>
                <a:latin typeface="ABeeZee"/>
                <a:ea typeface="ABeeZee"/>
                <a:cs typeface="ABeeZee"/>
                <a:sym typeface="ABeeZee"/>
              </a:rPr>
              <a:t>Muhammad Yazhid Nugraha   H1D024040</a:t>
            </a:r>
          </a:p>
          <a:p>
            <a:pPr algn="l" marL="969199" indent="-484599" lvl="1">
              <a:lnSpc>
                <a:spcPts val="5746"/>
              </a:lnSpc>
              <a:buFont typeface="Arial"/>
              <a:buChar char="•"/>
            </a:pPr>
            <a:r>
              <a:rPr lang="en-US" sz="4489">
                <a:solidFill>
                  <a:srgbClr val="000000"/>
                </a:solidFill>
                <a:latin typeface="ABeeZee"/>
                <a:ea typeface="ABeeZee"/>
                <a:cs typeface="ABeeZee"/>
                <a:sym typeface="ABeeZee"/>
              </a:rPr>
              <a:t>Nathanael Jovan Wahyudi      H1D024048</a:t>
            </a:r>
          </a:p>
          <a:p>
            <a:pPr algn="l" marL="969199" indent="-484599" lvl="1">
              <a:lnSpc>
                <a:spcPts val="5746"/>
              </a:lnSpc>
              <a:buFont typeface="Arial"/>
              <a:buChar char="•"/>
            </a:pPr>
            <a:r>
              <a:rPr lang="en-US" sz="4489">
                <a:solidFill>
                  <a:srgbClr val="000000"/>
                </a:solidFill>
                <a:latin typeface="ABeeZee"/>
                <a:ea typeface="ABeeZee"/>
                <a:cs typeface="ABeeZee"/>
                <a:sym typeface="ABeeZee"/>
              </a:rPr>
              <a:t>Gandhi Dhuta Nirvana             H1D024071</a:t>
            </a:r>
          </a:p>
          <a:p>
            <a:pPr algn="l" marL="969199" indent="-484599" lvl="1">
              <a:lnSpc>
                <a:spcPts val="5746"/>
              </a:lnSpc>
              <a:buFont typeface="Arial"/>
              <a:buChar char="•"/>
            </a:pPr>
            <a:r>
              <a:rPr lang="en-US" sz="4489">
                <a:solidFill>
                  <a:srgbClr val="000000"/>
                </a:solidFill>
                <a:latin typeface="ABeeZee"/>
                <a:ea typeface="ABeeZee"/>
                <a:cs typeface="ABeeZee"/>
                <a:sym typeface="ABeeZee"/>
              </a:rPr>
              <a:t>Yustinus Ergi Owen Sinaga      H1D024072</a:t>
            </a:r>
          </a:p>
          <a:p>
            <a:pPr algn="l" marL="969199" indent="-484599" lvl="1">
              <a:lnSpc>
                <a:spcPts val="5746"/>
              </a:lnSpc>
              <a:buFont typeface="Arial"/>
              <a:buChar char="•"/>
            </a:pPr>
            <a:r>
              <a:rPr lang="en-US" sz="4489">
                <a:solidFill>
                  <a:srgbClr val="000000"/>
                </a:solidFill>
                <a:latin typeface="ABeeZee"/>
                <a:ea typeface="ABeeZee"/>
                <a:cs typeface="ABeeZee"/>
                <a:sym typeface="ABeeZee"/>
              </a:rPr>
              <a:t> Ferdi Waskito                          H1D024100</a:t>
            </a:r>
          </a:p>
        </p:txBody>
      </p:sp>
      <p:sp>
        <p:nvSpPr>
          <p:cNvPr name="Freeform 4" id="4"/>
          <p:cNvSpPr/>
          <p:nvPr/>
        </p:nvSpPr>
        <p:spPr>
          <a:xfrm flipH="false" flipV="false" rot="-1740133">
            <a:off x="177269" y="855993"/>
            <a:ext cx="6877225" cy="1616148"/>
          </a:xfrm>
          <a:custGeom>
            <a:avLst/>
            <a:gdLst/>
            <a:ahLst/>
            <a:cxnLst/>
            <a:rect r="r" b="b" t="t" l="l"/>
            <a:pathLst>
              <a:path h="1616148" w="6877225">
                <a:moveTo>
                  <a:pt x="0" y="0"/>
                </a:moveTo>
                <a:lnTo>
                  <a:pt x="6877225" y="0"/>
                </a:lnTo>
                <a:lnTo>
                  <a:pt x="6877225" y="1616148"/>
                </a:lnTo>
                <a:lnTo>
                  <a:pt x="0" y="1616148"/>
                </a:lnTo>
                <a:lnTo>
                  <a:pt x="0" y="0"/>
                </a:lnTo>
                <a:close/>
              </a:path>
            </a:pathLst>
          </a:custGeom>
          <a:blipFill>
            <a:blip r:embed="rId4"/>
            <a:stretch>
              <a:fillRect l="0" t="0" r="0" b="0"/>
            </a:stretch>
          </a:blipFill>
        </p:spPr>
      </p:sp>
      <p:sp>
        <p:nvSpPr>
          <p:cNvPr name="Freeform 5" id="5"/>
          <p:cNvSpPr/>
          <p:nvPr/>
        </p:nvSpPr>
        <p:spPr>
          <a:xfrm flipH="false" flipV="false" rot="0">
            <a:off x="14781399" y="402315"/>
            <a:ext cx="3943277" cy="1399863"/>
          </a:xfrm>
          <a:custGeom>
            <a:avLst/>
            <a:gdLst/>
            <a:ahLst/>
            <a:cxnLst/>
            <a:rect r="r" b="b" t="t" l="l"/>
            <a:pathLst>
              <a:path h="1399863" w="3943277">
                <a:moveTo>
                  <a:pt x="0" y="0"/>
                </a:moveTo>
                <a:lnTo>
                  <a:pt x="3943277" y="0"/>
                </a:lnTo>
                <a:lnTo>
                  <a:pt x="3943277" y="1399863"/>
                </a:lnTo>
                <a:lnTo>
                  <a:pt x="0" y="13998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771607" y="2377645"/>
            <a:ext cx="5921764" cy="1753462"/>
          </a:xfrm>
          <a:prstGeom prst="rect">
            <a:avLst/>
          </a:prstGeom>
        </p:spPr>
        <p:txBody>
          <a:bodyPr anchor="t" rtlCol="false" tIns="0" lIns="0" bIns="0" rIns="0">
            <a:spAutoFit/>
          </a:bodyPr>
          <a:lstStyle/>
          <a:p>
            <a:pPr algn="l" marL="0" indent="0" lvl="0">
              <a:lnSpc>
                <a:spcPts val="6746"/>
              </a:lnSpc>
            </a:pPr>
            <a:r>
              <a:rPr lang="en-US" sz="6746">
                <a:solidFill>
                  <a:srgbClr val="000000"/>
                </a:solidFill>
                <a:latin typeface="ABeeZee"/>
                <a:ea typeface="ABeeZee"/>
                <a:cs typeface="ABeeZee"/>
                <a:sym typeface="ABeeZee"/>
              </a:rPr>
              <a:t>ANGGOTA KELOMPOK</a:t>
            </a:r>
          </a:p>
        </p:txBody>
      </p:sp>
      <p:sp>
        <p:nvSpPr>
          <p:cNvPr name="Freeform 7" id="7"/>
          <p:cNvSpPr/>
          <p:nvPr/>
        </p:nvSpPr>
        <p:spPr>
          <a:xfrm flipH="false" flipV="false" rot="1325709">
            <a:off x="-1059065" y="7377403"/>
            <a:ext cx="2842301" cy="3229888"/>
          </a:xfrm>
          <a:custGeom>
            <a:avLst/>
            <a:gdLst/>
            <a:ahLst/>
            <a:cxnLst/>
            <a:rect r="r" b="b" t="t" l="l"/>
            <a:pathLst>
              <a:path h="3229888" w="2842301">
                <a:moveTo>
                  <a:pt x="0" y="0"/>
                </a:moveTo>
                <a:lnTo>
                  <a:pt x="2842301" y="0"/>
                </a:lnTo>
                <a:lnTo>
                  <a:pt x="2842301" y="3229887"/>
                </a:lnTo>
                <a:lnTo>
                  <a:pt x="0" y="32298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3B7C4"/>
        </a:solidFill>
      </p:bgPr>
    </p:bg>
    <p:spTree>
      <p:nvGrpSpPr>
        <p:cNvPr id="1" name=""/>
        <p:cNvGrpSpPr/>
        <p:nvPr/>
      </p:nvGrpSpPr>
      <p:grpSpPr>
        <a:xfrm>
          <a:off x="0" y="0"/>
          <a:ext cx="0" cy="0"/>
          <a:chOff x="0" y="0"/>
          <a:chExt cx="0" cy="0"/>
        </a:xfrm>
      </p:grpSpPr>
      <p:sp>
        <p:nvSpPr>
          <p:cNvPr name="Freeform 2" id="2"/>
          <p:cNvSpPr/>
          <p:nvPr/>
        </p:nvSpPr>
        <p:spPr>
          <a:xfrm flipH="false" flipV="false" rot="0">
            <a:off x="526008" y="107629"/>
            <a:ext cx="16199743" cy="15845869"/>
          </a:xfrm>
          <a:custGeom>
            <a:avLst/>
            <a:gdLst/>
            <a:ahLst/>
            <a:cxnLst/>
            <a:rect r="r" b="b" t="t" l="l"/>
            <a:pathLst>
              <a:path h="15845869" w="16199743">
                <a:moveTo>
                  <a:pt x="0" y="0"/>
                </a:moveTo>
                <a:lnTo>
                  <a:pt x="16199743" y="0"/>
                </a:lnTo>
                <a:lnTo>
                  <a:pt x="16199743" y="15845869"/>
                </a:lnTo>
                <a:lnTo>
                  <a:pt x="0" y="15845869"/>
                </a:lnTo>
                <a:lnTo>
                  <a:pt x="0" y="0"/>
                </a:lnTo>
                <a:close/>
              </a:path>
            </a:pathLst>
          </a:custGeom>
          <a:blipFill>
            <a:blip r:embed="rId2">
              <a:extLst>
                <a:ext uri="{96DAC541-7B7A-43D3-8B79-37D633B846F1}">
                  <asvg:svgBlip xmlns:asvg="http://schemas.microsoft.com/office/drawing/2016/SVG/main" r:embed="rId3"/>
                </a:ext>
              </a:extLst>
            </a:blip>
            <a:stretch>
              <a:fillRect l="0" t="-679" r="-9643" b="0"/>
            </a:stretch>
          </a:blipFill>
        </p:spPr>
      </p:sp>
      <p:sp>
        <p:nvSpPr>
          <p:cNvPr name="TextBox 3" id="3"/>
          <p:cNvSpPr txBox="true"/>
          <p:nvPr/>
        </p:nvSpPr>
        <p:spPr>
          <a:xfrm rot="0">
            <a:off x="3035522" y="2507107"/>
            <a:ext cx="12754128" cy="7779893"/>
          </a:xfrm>
          <a:prstGeom prst="rect">
            <a:avLst/>
          </a:prstGeom>
        </p:spPr>
        <p:txBody>
          <a:bodyPr anchor="t" rtlCol="false" tIns="0" lIns="0" bIns="0" rIns="0">
            <a:spAutoFit/>
          </a:bodyPr>
          <a:lstStyle/>
          <a:p>
            <a:pPr algn="l">
              <a:lnSpc>
                <a:spcPts val="4095"/>
              </a:lnSpc>
            </a:pPr>
          </a:p>
          <a:p>
            <a:pPr algn="l" marL="690879" indent="-345439" lvl="1">
              <a:lnSpc>
                <a:spcPts val="4095"/>
              </a:lnSpc>
              <a:buFont typeface="Arial"/>
              <a:buChar char="•"/>
            </a:pPr>
            <a:r>
              <a:rPr lang="en-US" sz="3199">
                <a:solidFill>
                  <a:srgbClr val="000000"/>
                </a:solidFill>
                <a:latin typeface="ABeeZee"/>
                <a:ea typeface="ABeeZee"/>
                <a:cs typeface="ABeeZee"/>
                <a:sym typeface="ABeeZee"/>
              </a:rPr>
              <a:t>Game berbasis web yang menggunakan framework flask. Dimana user menginput jumlah peluru untuk dimasukkan kedalam pistol (1 sampai dengan 6 peluru) dan urutan peluru akan dirandom. </a:t>
            </a:r>
          </a:p>
          <a:p>
            <a:pPr algn="l">
              <a:lnSpc>
                <a:spcPts val="4095"/>
              </a:lnSpc>
            </a:pPr>
          </a:p>
          <a:p>
            <a:pPr algn="l" marL="690879" indent="-345439" lvl="1">
              <a:lnSpc>
                <a:spcPts val="4095"/>
              </a:lnSpc>
              <a:buFont typeface="Arial"/>
              <a:buChar char="•"/>
            </a:pPr>
            <a:r>
              <a:rPr lang="en-US" sz="3199">
                <a:solidFill>
                  <a:srgbClr val="000000"/>
                </a:solidFill>
                <a:latin typeface="ABeeZee"/>
                <a:ea typeface="ABeeZee"/>
                <a:cs typeface="ABeeZee"/>
                <a:sym typeface="ABeeZee"/>
              </a:rPr>
              <a:t>User akan bergantian dengan bot untuk menembak pistol ke arah kepala mereka. Giliran pertama ditentukan dengan menebak koin yang dilempar. </a:t>
            </a:r>
          </a:p>
          <a:p>
            <a:pPr algn="l">
              <a:lnSpc>
                <a:spcPts val="4095"/>
              </a:lnSpc>
            </a:pPr>
          </a:p>
          <a:p>
            <a:pPr algn="l" marL="690879" indent="-345439" lvl="1">
              <a:lnSpc>
                <a:spcPts val="4095"/>
              </a:lnSpc>
              <a:buFont typeface="Arial"/>
              <a:buChar char="•"/>
            </a:pPr>
            <a:r>
              <a:rPr lang="en-US" sz="3199">
                <a:solidFill>
                  <a:srgbClr val="000000"/>
                </a:solidFill>
                <a:latin typeface="ABeeZee"/>
                <a:ea typeface="ABeeZee"/>
                <a:cs typeface="ABeeZee"/>
                <a:sym typeface="ABeeZee"/>
              </a:rPr>
              <a:t>Jika user menebak benar, maka bot akan mendapat giliran pertama. Jika peluru kosong, maka bot akan bertukar giliran dengan user. Jika ada peluru, bot akan mati. Game berakhir jika salah satu dari bot atau user mati.</a:t>
            </a:r>
          </a:p>
          <a:p>
            <a:pPr algn="l">
              <a:lnSpc>
                <a:spcPts val="4095"/>
              </a:lnSpc>
            </a:pPr>
          </a:p>
        </p:txBody>
      </p:sp>
      <p:sp>
        <p:nvSpPr>
          <p:cNvPr name="Freeform 4" id="4"/>
          <p:cNvSpPr/>
          <p:nvPr/>
        </p:nvSpPr>
        <p:spPr>
          <a:xfrm flipH="false" flipV="false" rot="-1740133">
            <a:off x="177269" y="855993"/>
            <a:ext cx="6877225" cy="1616148"/>
          </a:xfrm>
          <a:custGeom>
            <a:avLst/>
            <a:gdLst/>
            <a:ahLst/>
            <a:cxnLst/>
            <a:rect r="r" b="b" t="t" l="l"/>
            <a:pathLst>
              <a:path h="1616148" w="6877225">
                <a:moveTo>
                  <a:pt x="0" y="0"/>
                </a:moveTo>
                <a:lnTo>
                  <a:pt x="6877225" y="0"/>
                </a:lnTo>
                <a:lnTo>
                  <a:pt x="6877225" y="1616148"/>
                </a:lnTo>
                <a:lnTo>
                  <a:pt x="0" y="1616148"/>
                </a:lnTo>
                <a:lnTo>
                  <a:pt x="0" y="0"/>
                </a:lnTo>
                <a:close/>
              </a:path>
            </a:pathLst>
          </a:custGeom>
          <a:blipFill>
            <a:blip r:embed="rId4"/>
            <a:stretch>
              <a:fillRect l="0" t="0" r="0" b="0"/>
            </a:stretch>
          </a:blipFill>
        </p:spPr>
      </p:sp>
      <p:sp>
        <p:nvSpPr>
          <p:cNvPr name="Freeform 5" id="5"/>
          <p:cNvSpPr/>
          <p:nvPr/>
        </p:nvSpPr>
        <p:spPr>
          <a:xfrm flipH="false" flipV="false" rot="0">
            <a:off x="14781399" y="402315"/>
            <a:ext cx="3943277" cy="1399863"/>
          </a:xfrm>
          <a:custGeom>
            <a:avLst/>
            <a:gdLst/>
            <a:ahLst/>
            <a:cxnLst/>
            <a:rect r="r" b="b" t="t" l="l"/>
            <a:pathLst>
              <a:path h="1399863" w="3943277">
                <a:moveTo>
                  <a:pt x="0" y="0"/>
                </a:moveTo>
                <a:lnTo>
                  <a:pt x="3943277" y="0"/>
                </a:lnTo>
                <a:lnTo>
                  <a:pt x="3943277" y="1399863"/>
                </a:lnTo>
                <a:lnTo>
                  <a:pt x="0" y="13998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7015085" y="1231305"/>
            <a:ext cx="5921764" cy="1742996"/>
          </a:xfrm>
          <a:prstGeom prst="rect">
            <a:avLst/>
          </a:prstGeom>
        </p:spPr>
        <p:txBody>
          <a:bodyPr anchor="t" rtlCol="false" tIns="0" lIns="0" bIns="0" rIns="0">
            <a:spAutoFit/>
          </a:bodyPr>
          <a:lstStyle/>
          <a:p>
            <a:pPr algn="ctr" marL="0" indent="0" lvl="0">
              <a:lnSpc>
                <a:spcPts val="6746"/>
              </a:lnSpc>
            </a:pPr>
            <a:r>
              <a:rPr lang="en-US" sz="6746">
                <a:solidFill>
                  <a:srgbClr val="000000"/>
                </a:solidFill>
                <a:latin typeface="ABeeZee Bold"/>
                <a:ea typeface="ABeeZee Bold"/>
                <a:cs typeface="ABeeZee Bold"/>
                <a:sym typeface="ABeeZee Bold"/>
              </a:rPr>
              <a:t>DESKRIPSI SINGKAT</a:t>
            </a:r>
          </a:p>
        </p:txBody>
      </p:sp>
      <p:sp>
        <p:nvSpPr>
          <p:cNvPr name="Freeform 7" id="7"/>
          <p:cNvSpPr/>
          <p:nvPr/>
        </p:nvSpPr>
        <p:spPr>
          <a:xfrm flipH="false" flipV="false" rot="1325709">
            <a:off x="-1059065" y="7377403"/>
            <a:ext cx="2842301" cy="3229888"/>
          </a:xfrm>
          <a:custGeom>
            <a:avLst/>
            <a:gdLst/>
            <a:ahLst/>
            <a:cxnLst/>
            <a:rect r="r" b="b" t="t" l="l"/>
            <a:pathLst>
              <a:path h="3229888" w="2842301">
                <a:moveTo>
                  <a:pt x="0" y="0"/>
                </a:moveTo>
                <a:lnTo>
                  <a:pt x="2842301" y="0"/>
                </a:lnTo>
                <a:lnTo>
                  <a:pt x="2842301" y="3229887"/>
                </a:lnTo>
                <a:lnTo>
                  <a:pt x="0" y="32298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E0D5"/>
        </a:solidFill>
      </p:bgPr>
    </p:bg>
    <p:spTree>
      <p:nvGrpSpPr>
        <p:cNvPr id="1" name=""/>
        <p:cNvGrpSpPr/>
        <p:nvPr/>
      </p:nvGrpSpPr>
      <p:grpSpPr>
        <a:xfrm>
          <a:off x="0" y="0"/>
          <a:ext cx="0" cy="0"/>
          <a:chOff x="0" y="0"/>
          <a:chExt cx="0" cy="0"/>
        </a:xfrm>
      </p:grpSpPr>
      <p:sp>
        <p:nvSpPr>
          <p:cNvPr name="Freeform 2" id="2"/>
          <p:cNvSpPr/>
          <p:nvPr/>
        </p:nvSpPr>
        <p:spPr>
          <a:xfrm flipH="false" flipV="false" rot="0">
            <a:off x="2796268" y="0"/>
            <a:ext cx="11453138" cy="10287000"/>
          </a:xfrm>
          <a:custGeom>
            <a:avLst/>
            <a:gdLst/>
            <a:ahLst/>
            <a:cxnLst/>
            <a:rect r="r" b="b" t="t" l="l"/>
            <a:pathLst>
              <a:path h="10287000" w="11453138">
                <a:moveTo>
                  <a:pt x="0" y="0"/>
                </a:moveTo>
                <a:lnTo>
                  <a:pt x="11453138" y="0"/>
                </a:lnTo>
                <a:lnTo>
                  <a:pt x="1145313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09863" y="9695116"/>
            <a:ext cx="7315200" cy="502920"/>
          </a:xfrm>
          <a:custGeom>
            <a:avLst/>
            <a:gdLst/>
            <a:ahLst/>
            <a:cxnLst/>
            <a:rect r="r" b="b" t="t" l="l"/>
            <a:pathLst>
              <a:path h="502920" w="7315200">
                <a:moveTo>
                  <a:pt x="0" y="0"/>
                </a:moveTo>
                <a:lnTo>
                  <a:pt x="7315200" y="0"/>
                </a:lnTo>
                <a:lnTo>
                  <a:pt x="7315200" y="502920"/>
                </a:lnTo>
                <a:lnTo>
                  <a:pt x="0" y="5029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41809" y="848778"/>
            <a:ext cx="9477882" cy="8409522"/>
          </a:xfrm>
          <a:custGeom>
            <a:avLst/>
            <a:gdLst/>
            <a:ahLst/>
            <a:cxnLst/>
            <a:rect r="r" b="b" t="t" l="l"/>
            <a:pathLst>
              <a:path h="8409522" w="9477882">
                <a:moveTo>
                  <a:pt x="0" y="0"/>
                </a:moveTo>
                <a:lnTo>
                  <a:pt x="9477882" y="0"/>
                </a:lnTo>
                <a:lnTo>
                  <a:pt x="9477882" y="8409522"/>
                </a:lnTo>
                <a:lnTo>
                  <a:pt x="0" y="8409522"/>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662762" y="2030582"/>
            <a:ext cx="13488263" cy="7430807"/>
          </a:xfrm>
          <a:custGeom>
            <a:avLst/>
            <a:gdLst/>
            <a:ahLst/>
            <a:cxnLst/>
            <a:rect r="r" b="b" t="t" l="l"/>
            <a:pathLst>
              <a:path h="7430807" w="13488263">
                <a:moveTo>
                  <a:pt x="0" y="0"/>
                </a:moveTo>
                <a:lnTo>
                  <a:pt x="13488263" y="0"/>
                </a:lnTo>
                <a:lnTo>
                  <a:pt x="13488263" y="7430807"/>
                </a:lnTo>
                <a:lnTo>
                  <a:pt x="0" y="74308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52064">
            <a:off x="6021345" y="2005256"/>
            <a:ext cx="5328956" cy="1252305"/>
          </a:xfrm>
          <a:custGeom>
            <a:avLst/>
            <a:gdLst/>
            <a:ahLst/>
            <a:cxnLst/>
            <a:rect r="r" b="b" t="t" l="l"/>
            <a:pathLst>
              <a:path h="1252305" w="5328956">
                <a:moveTo>
                  <a:pt x="0" y="0"/>
                </a:moveTo>
                <a:lnTo>
                  <a:pt x="5328955" y="0"/>
                </a:lnTo>
                <a:lnTo>
                  <a:pt x="5328955" y="1252305"/>
                </a:lnTo>
                <a:lnTo>
                  <a:pt x="0" y="1252305"/>
                </a:lnTo>
                <a:lnTo>
                  <a:pt x="0" y="0"/>
                </a:lnTo>
                <a:close/>
              </a:path>
            </a:pathLst>
          </a:custGeom>
          <a:blipFill>
            <a:blip r:embed="rId5"/>
            <a:stretch>
              <a:fillRect l="0" t="0" r="0" b="0"/>
            </a:stretch>
          </a:blipFill>
        </p:spPr>
      </p:sp>
      <p:sp>
        <p:nvSpPr>
          <p:cNvPr name="Freeform 5" id="5"/>
          <p:cNvSpPr/>
          <p:nvPr/>
        </p:nvSpPr>
        <p:spPr>
          <a:xfrm flipH="false" flipV="false" rot="0">
            <a:off x="14872699" y="1028700"/>
            <a:ext cx="4083752" cy="1449732"/>
          </a:xfrm>
          <a:custGeom>
            <a:avLst/>
            <a:gdLst/>
            <a:ahLst/>
            <a:cxnLst/>
            <a:rect r="r" b="b" t="t" l="l"/>
            <a:pathLst>
              <a:path h="1449732" w="4083752">
                <a:moveTo>
                  <a:pt x="0" y="0"/>
                </a:moveTo>
                <a:lnTo>
                  <a:pt x="4083752" y="0"/>
                </a:lnTo>
                <a:lnTo>
                  <a:pt x="4083752" y="1449732"/>
                </a:lnTo>
                <a:lnTo>
                  <a:pt x="0" y="14497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944636" y="3850736"/>
            <a:ext cx="12398728" cy="3641548"/>
          </a:xfrm>
          <a:prstGeom prst="rect">
            <a:avLst/>
          </a:prstGeom>
        </p:spPr>
        <p:txBody>
          <a:bodyPr anchor="t" rtlCol="false" tIns="0" lIns="0" bIns="0" rIns="0">
            <a:spAutoFit/>
          </a:bodyPr>
          <a:lstStyle/>
          <a:p>
            <a:pPr algn="ctr" marL="0" indent="0" lvl="0">
              <a:lnSpc>
                <a:spcPts val="13999"/>
              </a:lnSpc>
            </a:pPr>
            <a:r>
              <a:rPr lang="en-US" sz="13999">
                <a:solidFill>
                  <a:srgbClr val="000000"/>
                </a:solidFill>
                <a:latin typeface="ABeeZee Bold"/>
                <a:ea typeface="ABeeZee Bold"/>
                <a:cs typeface="ABeeZee Bold"/>
                <a:sym typeface="ABeeZee Bold"/>
              </a:rPr>
              <a:t>THANKS FOR PLAYING!</a:t>
            </a:r>
          </a:p>
        </p:txBody>
      </p:sp>
      <p:sp>
        <p:nvSpPr>
          <p:cNvPr name="Freeform 7" id="7"/>
          <p:cNvSpPr/>
          <p:nvPr/>
        </p:nvSpPr>
        <p:spPr>
          <a:xfrm flipH="false" flipV="false" rot="-551917">
            <a:off x="455412" y="223729"/>
            <a:ext cx="3013013" cy="2658984"/>
          </a:xfrm>
          <a:custGeom>
            <a:avLst/>
            <a:gdLst/>
            <a:ahLst/>
            <a:cxnLst/>
            <a:rect r="r" b="b" t="t" l="l"/>
            <a:pathLst>
              <a:path h="2658984" w="3013013">
                <a:moveTo>
                  <a:pt x="0" y="0"/>
                </a:moveTo>
                <a:lnTo>
                  <a:pt x="3013013" y="0"/>
                </a:lnTo>
                <a:lnTo>
                  <a:pt x="3013013" y="2658984"/>
                </a:lnTo>
                <a:lnTo>
                  <a:pt x="0" y="2658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498116" y="7777751"/>
            <a:ext cx="9291767" cy="518043"/>
          </a:xfrm>
          <a:prstGeom prst="rect">
            <a:avLst/>
          </a:prstGeom>
        </p:spPr>
        <p:txBody>
          <a:bodyPr anchor="t" rtlCol="false" tIns="0" lIns="0" bIns="0" rIns="0">
            <a:spAutoFit/>
          </a:bodyPr>
          <a:lstStyle/>
          <a:p>
            <a:pPr algn="ctr">
              <a:lnSpc>
                <a:spcPts val="3899"/>
              </a:lnSpc>
              <a:spcBef>
                <a:spcPct val="0"/>
              </a:spcBef>
            </a:pPr>
            <a:r>
              <a:rPr lang="en-US" sz="3899">
                <a:solidFill>
                  <a:srgbClr val="000000"/>
                </a:solidFill>
                <a:latin typeface="ABeeZee Bold"/>
                <a:ea typeface="ABeeZee Bold"/>
                <a:cs typeface="ABeeZee Bold"/>
                <a:sym typeface="ABeeZee Bold"/>
              </a:rPr>
              <a:t>SEE YOU NEXT TIME!</a:t>
            </a:r>
          </a:p>
        </p:txBody>
      </p:sp>
      <p:sp>
        <p:nvSpPr>
          <p:cNvPr name="Freeform 9" id="9"/>
          <p:cNvSpPr/>
          <p:nvPr/>
        </p:nvSpPr>
        <p:spPr>
          <a:xfrm flipH="true" flipV="false" rot="-2513173">
            <a:off x="-684247" y="7058114"/>
            <a:ext cx="3425894" cy="3893061"/>
          </a:xfrm>
          <a:custGeom>
            <a:avLst/>
            <a:gdLst/>
            <a:ahLst/>
            <a:cxnLst/>
            <a:rect r="r" b="b" t="t" l="l"/>
            <a:pathLst>
              <a:path h="3893061" w="3425894">
                <a:moveTo>
                  <a:pt x="3425894" y="0"/>
                </a:moveTo>
                <a:lnTo>
                  <a:pt x="0" y="0"/>
                </a:lnTo>
                <a:lnTo>
                  <a:pt x="0" y="3893062"/>
                </a:lnTo>
                <a:lnTo>
                  <a:pt x="3425894" y="3893062"/>
                </a:lnTo>
                <a:lnTo>
                  <a:pt x="342589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DAGYxO-wNxY</dc:identifier>
  <dcterms:modified xsi:type="dcterms:W3CDTF">2011-08-01T06:04:30Z</dcterms:modified>
  <cp:revision>1</cp:revision>
  <dc:title>Area Knockout Game Presentation in Yellow Playful Style</dc:title>
</cp:coreProperties>
</file>