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Economica"/>
      <p:regular r:id="rId13"/>
      <p:bold r:id="rId14"/>
      <p:italic r:id="rId15"/>
      <p:boldItalic r:id="rId16"/>
    </p:embeddedFont>
    <p:embeddedFont>
      <p:font typeface="Open Sans"/>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OpenSans-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Economica-regular.fntdata"/><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Economica-italic.fntdata"/><Relationship Id="rId14" Type="http://schemas.openxmlformats.org/officeDocument/2006/relationships/font" Target="fonts/Economica-bold.fntdata"/><Relationship Id="rId17" Type="http://schemas.openxmlformats.org/officeDocument/2006/relationships/font" Target="fonts/OpenSans-regular.fntdata"/><Relationship Id="rId16" Type="http://schemas.openxmlformats.org/officeDocument/2006/relationships/font" Target="fonts/Economica-boldItalic.fntdata"/><Relationship Id="rId5" Type="http://schemas.openxmlformats.org/officeDocument/2006/relationships/slide" Target="slides/slide1.xml"/><Relationship Id="rId19" Type="http://schemas.openxmlformats.org/officeDocument/2006/relationships/font" Target="fonts/OpenSans-italic.fntdata"/><Relationship Id="rId6" Type="http://schemas.openxmlformats.org/officeDocument/2006/relationships/slide" Target="slides/slide2.xml"/><Relationship Id="rId18" Type="http://schemas.openxmlformats.org/officeDocument/2006/relationships/font" Target="fonts/OpenSans-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2744012" y="756700"/>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a:headEnd len="med" w="med" type="none"/>
            <a:tailEnd len="med" w="med" type="none"/>
          </a:ln>
        </p:spPr>
      </p:sp>
      <p:sp>
        <p:nvSpPr>
          <p:cNvPr id="11" name="Shape 11"/>
          <p:cNvSpPr/>
          <p:nvPr/>
        </p:nvSpPr>
        <p:spPr>
          <a:xfrm rot="10800000">
            <a:off x="5318350" y="32667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a:headEnd len="med" w="med" type="none"/>
            <a:tailEnd len="med" w="med" type="none"/>
          </a:ln>
        </p:spPr>
      </p:sp>
      <p:sp>
        <p:nvSpPr>
          <p:cNvPr id="12" name="Shape 12"/>
          <p:cNvSpPr txBox="1"/>
          <p:nvPr>
            <p:ph type="ctrTitle"/>
          </p:nvPr>
        </p:nvSpPr>
        <p:spPr>
          <a:xfrm>
            <a:off x="3044700" y="1444255"/>
            <a:ext cx="3054600" cy="1537199"/>
          </a:xfrm>
          <a:prstGeom prst="rect">
            <a:avLst/>
          </a:prstGeom>
        </p:spPr>
        <p:txBody>
          <a:bodyPr anchorCtr="0" anchor="b"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13" name="Shape 13"/>
          <p:cNvSpPr txBox="1"/>
          <p:nvPr>
            <p:ph idx="1" type="subTitle"/>
          </p:nvPr>
        </p:nvSpPr>
        <p:spPr>
          <a:xfrm>
            <a:off x="3044700" y="3116580"/>
            <a:ext cx="3054600" cy="701400"/>
          </a:xfrm>
          <a:prstGeom prst="rect">
            <a:avLst/>
          </a:prstGeom>
        </p:spPr>
        <p:txBody>
          <a:bodyPr anchorCtr="0" anchor="t" bIns="91425" lIns="91425" rIns="91425" tIns="91425"/>
          <a:lstStyle>
            <a:lvl1pPr lvl="0" algn="ctr">
              <a:lnSpc>
                <a:spcPct val="100000"/>
              </a:lnSpc>
              <a:spcBef>
                <a:spcPts val="0"/>
              </a:spcBef>
              <a:spcAft>
                <a:spcPts val="0"/>
              </a:spcAft>
              <a:buSzPct val="100000"/>
              <a:buFont typeface="Economica"/>
              <a:buNone/>
              <a:defRPr sz="2100">
                <a:latin typeface="Economica"/>
                <a:ea typeface="Economica"/>
                <a:cs typeface="Economica"/>
                <a:sym typeface="Economica"/>
              </a:defRPr>
            </a:lvl1pPr>
            <a:lvl2pPr lvl="1" algn="ctr">
              <a:lnSpc>
                <a:spcPct val="100000"/>
              </a:lnSpc>
              <a:spcBef>
                <a:spcPts val="0"/>
              </a:spcBef>
              <a:spcAft>
                <a:spcPts val="0"/>
              </a:spcAft>
              <a:buSzPct val="100000"/>
              <a:buFont typeface="Economica"/>
              <a:buNone/>
              <a:defRPr sz="2100">
                <a:latin typeface="Economica"/>
                <a:ea typeface="Economica"/>
                <a:cs typeface="Economica"/>
                <a:sym typeface="Economica"/>
              </a:defRPr>
            </a:lvl2pPr>
            <a:lvl3pPr lvl="2" algn="ctr">
              <a:lnSpc>
                <a:spcPct val="100000"/>
              </a:lnSpc>
              <a:spcBef>
                <a:spcPts val="0"/>
              </a:spcBef>
              <a:spcAft>
                <a:spcPts val="0"/>
              </a:spcAft>
              <a:buSzPct val="100000"/>
              <a:buFont typeface="Economica"/>
              <a:buNone/>
              <a:defRPr sz="2100">
                <a:latin typeface="Economica"/>
                <a:ea typeface="Economica"/>
                <a:cs typeface="Economica"/>
                <a:sym typeface="Economica"/>
              </a:defRPr>
            </a:lvl3pPr>
            <a:lvl4pPr lvl="3" algn="ctr">
              <a:lnSpc>
                <a:spcPct val="100000"/>
              </a:lnSpc>
              <a:spcBef>
                <a:spcPts val="0"/>
              </a:spcBef>
              <a:spcAft>
                <a:spcPts val="0"/>
              </a:spcAft>
              <a:buSzPct val="100000"/>
              <a:buFont typeface="Economica"/>
              <a:buNone/>
              <a:defRPr sz="2100">
                <a:latin typeface="Economica"/>
                <a:ea typeface="Economica"/>
                <a:cs typeface="Economica"/>
                <a:sym typeface="Economica"/>
              </a:defRPr>
            </a:lvl4pPr>
            <a:lvl5pPr lvl="4" algn="ctr">
              <a:lnSpc>
                <a:spcPct val="100000"/>
              </a:lnSpc>
              <a:spcBef>
                <a:spcPts val="0"/>
              </a:spcBef>
              <a:spcAft>
                <a:spcPts val="0"/>
              </a:spcAft>
              <a:buSzPct val="100000"/>
              <a:buFont typeface="Economica"/>
              <a:buNone/>
              <a:defRPr sz="2100">
                <a:latin typeface="Economica"/>
                <a:ea typeface="Economica"/>
                <a:cs typeface="Economica"/>
                <a:sym typeface="Economica"/>
              </a:defRPr>
            </a:lvl5pPr>
            <a:lvl6pPr lvl="5" algn="ctr">
              <a:lnSpc>
                <a:spcPct val="100000"/>
              </a:lnSpc>
              <a:spcBef>
                <a:spcPts val="0"/>
              </a:spcBef>
              <a:spcAft>
                <a:spcPts val="0"/>
              </a:spcAft>
              <a:buSzPct val="100000"/>
              <a:buFont typeface="Economica"/>
              <a:buNone/>
              <a:defRPr sz="2100">
                <a:latin typeface="Economica"/>
                <a:ea typeface="Economica"/>
                <a:cs typeface="Economica"/>
                <a:sym typeface="Economica"/>
              </a:defRPr>
            </a:lvl6pPr>
            <a:lvl7pPr lvl="6" algn="ctr">
              <a:lnSpc>
                <a:spcPct val="100000"/>
              </a:lnSpc>
              <a:spcBef>
                <a:spcPts val="0"/>
              </a:spcBef>
              <a:spcAft>
                <a:spcPts val="0"/>
              </a:spcAft>
              <a:buSzPct val="100000"/>
              <a:buFont typeface="Economica"/>
              <a:buNone/>
              <a:defRPr sz="2100">
                <a:latin typeface="Economica"/>
                <a:ea typeface="Economica"/>
                <a:cs typeface="Economica"/>
                <a:sym typeface="Economica"/>
              </a:defRPr>
            </a:lvl7pPr>
            <a:lvl8pPr lvl="7" algn="ctr">
              <a:lnSpc>
                <a:spcPct val="100000"/>
              </a:lnSpc>
              <a:spcBef>
                <a:spcPts val="0"/>
              </a:spcBef>
              <a:spcAft>
                <a:spcPts val="0"/>
              </a:spcAft>
              <a:buSzPct val="100000"/>
              <a:buFont typeface="Economica"/>
              <a:buNone/>
              <a:defRPr sz="2100">
                <a:latin typeface="Economica"/>
                <a:ea typeface="Economica"/>
                <a:cs typeface="Economica"/>
                <a:sym typeface="Economica"/>
              </a:defRPr>
            </a:lvl8pPr>
            <a:lvl9pPr lvl="8" algn="ctr">
              <a:lnSpc>
                <a:spcPct val="100000"/>
              </a:lnSpc>
              <a:spcBef>
                <a:spcPts val="0"/>
              </a:spcBef>
              <a:spcAft>
                <a:spcPts val="0"/>
              </a:spcAft>
              <a:buSzPct val="100000"/>
              <a:buFont typeface="Economica"/>
              <a:buNone/>
              <a:defRPr sz="2100">
                <a:latin typeface="Economica"/>
                <a:ea typeface="Economica"/>
                <a:cs typeface="Economica"/>
                <a:sym typeface="Economica"/>
              </a:defRPr>
            </a:lvl9pPr>
          </a:lstStyle>
          <a:p/>
        </p:txBody>
      </p:sp>
      <p:sp>
        <p:nvSpPr>
          <p:cNvPr id="14" name="Shape 1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1" name="Shape 51"/>
        <p:cNvGrpSpPr/>
        <p:nvPr/>
      </p:nvGrpSpPr>
      <p:grpSpPr>
        <a:xfrm>
          <a:off x="0" y="0"/>
          <a:ext cx="0" cy="0"/>
          <a:chOff x="0" y="0"/>
          <a:chExt cx="0" cy="0"/>
        </a:xfrm>
      </p:grpSpPr>
      <p:sp>
        <p:nvSpPr>
          <p:cNvPr id="52" name="Shape 52"/>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53" name="Shape 53"/>
          <p:cNvSpPr txBox="1"/>
          <p:nvPr>
            <p:ph type="title"/>
          </p:nvPr>
        </p:nvSpPr>
        <p:spPr>
          <a:xfrm>
            <a:off x="311700" y="957125"/>
            <a:ext cx="8520600" cy="2128800"/>
          </a:xfrm>
          <a:prstGeom prst="rect">
            <a:avLst/>
          </a:prstGeom>
        </p:spPr>
        <p:txBody>
          <a:bodyPr anchorCtr="0" anchor="ctr" bIns="91425" lIns="91425" rIns="91425" tIns="91425"/>
          <a:lstStyle>
            <a:lvl1pPr lvl="0" algn="ctr">
              <a:spcBef>
                <a:spcPts val="0"/>
              </a:spcBef>
              <a:buClr>
                <a:schemeClr val="lt2"/>
              </a:buClr>
              <a:buSzPct val="100000"/>
              <a:defRPr sz="16000">
                <a:solidFill>
                  <a:schemeClr val="lt2"/>
                </a:solidFill>
              </a:defRPr>
            </a:lvl1pPr>
            <a:lvl2pPr lvl="1" algn="ctr">
              <a:spcBef>
                <a:spcPts val="0"/>
              </a:spcBef>
              <a:buClr>
                <a:schemeClr val="lt2"/>
              </a:buClr>
              <a:buSzPct val="100000"/>
              <a:defRPr sz="16000">
                <a:solidFill>
                  <a:schemeClr val="lt2"/>
                </a:solidFill>
              </a:defRPr>
            </a:lvl2pPr>
            <a:lvl3pPr lvl="2" algn="ctr">
              <a:spcBef>
                <a:spcPts val="0"/>
              </a:spcBef>
              <a:buClr>
                <a:schemeClr val="lt2"/>
              </a:buClr>
              <a:buSzPct val="100000"/>
              <a:defRPr sz="16000">
                <a:solidFill>
                  <a:schemeClr val="lt2"/>
                </a:solidFill>
              </a:defRPr>
            </a:lvl3pPr>
            <a:lvl4pPr lvl="3" algn="ctr">
              <a:spcBef>
                <a:spcPts val="0"/>
              </a:spcBef>
              <a:buClr>
                <a:schemeClr val="lt2"/>
              </a:buClr>
              <a:buSzPct val="100000"/>
              <a:defRPr sz="16000">
                <a:solidFill>
                  <a:schemeClr val="lt2"/>
                </a:solidFill>
              </a:defRPr>
            </a:lvl4pPr>
            <a:lvl5pPr lvl="4" algn="ctr">
              <a:spcBef>
                <a:spcPts val="0"/>
              </a:spcBef>
              <a:buClr>
                <a:schemeClr val="lt2"/>
              </a:buClr>
              <a:buSzPct val="100000"/>
              <a:defRPr sz="16000">
                <a:solidFill>
                  <a:schemeClr val="lt2"/>
                </a:solidFill>
              </a:defRPr>
            </a:lvl5pPr>
            <a:lvl6pPr lvl="5" algn="ctr">
              <a:spcBef>
                <a:spcPts val="0"/>
              </a:spcBef>
              <a:buClr>
                <a:schemeClr val="lt2"/>
              </a:buClr>
              <a:buSzPct val="100000"/>
              <a:defRPr sz="16000">
                <a:solidFill>
                  <a:schemeClr val="lt2"/>
                </a:solidFill>
              </a:defRPr>
            </a:lvl6pPr>
            <a:lvl7pPr lvl="6" algn="ctr">
              <a:spcBef>
                <a:spcPts val="0"/>
              </a:spcBef>
              <a:buClr>
                <a:schemeClr val="lt2"/>
              </a:buClr>
              <a:buSzPct val="100000"/>
              <a:defRPr sz="16000">
                <a:solidFill>
                  <a:schemeClr val="lt2"/>
                </a:solidFill>
              </a:defRPr>
            </a:lvl7pPr>
            <a:lvl8pPr lvl="7" algn="ctr">
              <a:spcBef>
                <a:spcPts val="0"/>
              </a:spcBef>
              <a:buClr>
                <a:schemeClr val="lt2"/>
              </a:buClr>
              <a:buSzPct val="100000"/>
              <a:defRPr sz="16000">
                <a:solidFill>
                  <a:schemeClr val="lt2"/>
                </a:solidFill>
              </a:defRPr>
            </a:lvl8pPr>
            <a:lvl9pPr lvl="8" algn="ctr">
              <a:spcBef>
                <a:spcPts val="0"/>
              </a:spcBef>
              <a:buClr>
                <a:schemeClr val="lt2"/>
              </a:buClr>
              <a:buSzPct val="100000"/>
              <a:defRPr sz="16000">
                <a:solidFill>
                  <a:schemeClr val="lt2"/>
                </a:solidFill>
              </a:defRPr>
            </a:lvl9pPr>
          </a:lstStyle>
          <a:p/>
        </p:txBody>
      </p:sp>
      <p:sp>
        <p:nvSpPr>
          <p:cNvPr id="54" name="Shape 54"/>
          <p:cNvSpPr txBox="1"/>
          <p:nvPr>
            <p:ph idx="1" type="body"/>
          </p:nvPr>
        </p:nvSpPr>
        <p:spPr>
          <a:xfrm>
            <a:off x="311700" y="3162000"/>
            <a:ext cx="8520600" cy="10716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5" name="Shape 5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6" name="Shape 56"/>
        <p:cNvGrpSpPr/>
        <p:nvPr/>
      </p:nvGrpSpPr>
      <p:grpSpPr>
        <a:xfrm>
          <a:off x="0" y="0"/>
          <a:ext cx="0" cy="0"/>
          <a:chOff x="0" y="0"/>
          <a:chExt cx="0" cy="0"/>
        </a:xfrm>
      </p:grpSpPr>
      <p:sp>
        <p:nvSpPr>
          <p:cNvPr id="57" name="Shape 5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 name="Shape 15"/>
        <p:cNvGrpSpPr/>
        <p:nvPr/>
      </p:nvGrpSpPr>
      <p:grpSpPr>
        <a:xfrm>
          <a:off x="0" y="0"/>
          <a:ext cx="0" cy="0"/>
          <a:chOff x="0" y="0"/>
          <a:chExt cx="0" cy="0"/>
        </a:xfrm>
      </p:grpSpPr>
      <p:sp>
        <p:nvSpPr>
          <p:cNvPr id="16" name="Shape 16"/>
          <p:cNvSpPr/>
          <p:nvPr/>
        </p:nvSpPr>
        <p:spPr>
          <a:xfrm flipH="1">
            <a:off x="7595937" y="4602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a:headEnd len="med" w="med" type="none"/>
            <a:tailEnd len="med" w="med" type="none"/>
          </a:ln>
        </p:spPr>
      </p:sp>
      <p:sp>
        <p:nvSpPr>
          <p:cNvPr id="17" name="Shape 17"/>
          <p:cNvSpPr/>
          <p:nvPr/>
        </p:nvSpPr>
        <p:spPr>
          <a:xfrm flipH="1" rot="10800000">
            <a:off x="466425" y="35583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a:headEnd len="med" w="med" type="none"/>
            <a:tailEnd len="med" w="med" type="none"/>
          </a:ln>
        </p:spPr>
      </p:sp>
      <p:sp>
        <p:nvSpPr>
          <p:cNvPr id="18" name="Shape 18"/>
          <p:cNvSpPr txBox="1"/>
          <p:nvPr>
            <p:ph type="title"/>
          </p:nvPr>
        </p:nvSpPr>
        <p:spPr>
          <a:xfrm>
            <a:off x="773700" y="1806450"/>
            <a:ext cx="7596600" cy="1530600"/>
          </a:xfrm>
          <a:prstGeom prst="rect">
            <a:avLst/>
          </a:prstGeom>
        </p:spPr>
        <p:txBody>
          <a:bodyPr anchorCtr="0" anchor="ctr"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0" name="Shape 20"/>
        <p:cNvGrpSpPr/>
        <p:nvPr/>
      </p:nvGrpSpPr>
      <p:grpSpPr>
        <a:xfrm>
          <a:off x="0" y="0"/>
          <a:ext cx="0" cy="0"/>
          <a:chOff x="0" y="0"/>
          <a:chExt cx="0" cy="0"/>
        </a:xfrm>
      </p:grpSpPr>
      <p:sp>
        <p:nvSpPr>
          <p:cNvPr id="21" name="Shape 21"/>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22" name="Shape 22"/>
          <p:cNvSpPr txBox="1"/>
          <p:nvPr>
            <p:ph type="title"/>
          </p:nvPr>
        </p:nvSpPr>
        <p:spPr>
          <a:xfrm>
            <a:off x="311700" y="315925"/>
            <a:ext cx="8520600" cy="8313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311700" y="1225225"/>
            <a:ext cx="8520600" cy="3354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5" name="Shape 25"/>
        <p:cNvGrpSpPr/>
        <p:nvPr/>
      </p:nvGrpSpPr>
      <p:grpSpPr>
        <a:xfrm>
          <a:off x="0" y="0"/>
          <a:ext cx="0" cy="0"/>
          <a:chOff x="0" y="0"/>
          <a:chExt cx="0" cy="0"/>
        </a:xfrm>
      </p:grpSpPr>
      <p:sp>
        <p:nvSpPr>
          <p:cNvPr id="26" name="Shape 26"/>
          <p:cNvSpPr txBox="1"/>
          <p:nvPr>
            <p:ph type="title"/>
          </p:nvPr>
        </p:nvSpPr>
        <p:spPr>
          <a:xfrm>
            <a:off x="311700" y="315925"/>
            <a:ext cx="8520600" cy="8313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 type="body"/>
          </p:nvPr>
        </p:nvSpPr>
        <p:spPr>
          <a:xfrm>
            <a:off x="311700" y="1225225"/>
            <a:ext cx="3999900" cy="3354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2" type="body"/>
          </p:nvPr>
        </p:nvSpPr>
        <p:spPr>
          <a:xfrm>
            <a:off x="4832400" y="1225225"/>
            <a:ext cx="3999900" cy="3354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0" name="Shape 30"/>
        <p:cNvGrpSpPr/>
        <p:nvPr/>
      </p:nvGrpSpPr>
      <p:grpSpPr>
        <a:xfrm>
          <a:off x="0" y="0"/>
          <a:ext cx="0" cy="0"/>
          <a:chOff x="0" y="0"/>
          <a:chExt cx="0" cy="0"/>
        </a:xfrm>
      </p:grpSpPr>
      <p:sp>
        <p:nvSpPr>
          <p:cNvPr id="31" name="Shape 31"/>
          <p:cNvSpPr txBox="1"/>
          <p:nvPr>
            <p:ph type="title"/>
          </p:nvPr>
        </p:nvSpPr>
        <p:spPr>
          <a:xfrm>
            <a:off x="311700" y="315925"/>
            <a:ext cx="8520600" cy="8313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3" name="Shape 33"/>
        <p:cNvGrpSpPr/>
        <p:nvPr/>
      </p:nvGrpSpPr>
      <p:grpSpPr>
        <a:xfrm>
          <a:off x="0" y="0"/>
          <a:ext cx="0" cy="0"/>
          <a:chOff x="0" y="0"/>
          <a:chExt cx="0" cy="0"/>
        </a:xfrm>
      </p:grpSpPr>
      <p:sp>
        <p:nvSpPr>
          <p:cNvPr id="34" name="Shape 34"/>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p:txBody>
      </p:sp>
      <p:sp>
        <p:nvSpPr>
          <p:cNvPr id="35" name="Shape 35"/>
          <p:cNvSpPr txBox="1"/>
          <p:nvPr>
            <p:ph idx="1" type="body"/>
          </p:nvPr>
        </p:nvSpPr>
        <p:spPr>
          <a:xfrm>
            <a:off x="311700" y="1399399"/>
            <a:ext cx="2808000" cy="27849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6" name="Shape 3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7" name="Shape 37"/>
        <p:cNvGrpSpPr/>
        <p:nvPr/>
      </p:nvGrpSpPr>
      <p:grpSpPr>
        <a:xfrm>
          <a:off x="0" y="0"/>
          <a:ext cx="0" cy="0"/>
          <a:chOff x="0" y="0"/>
          <a:chExt cx="0" cy="0"/>
        </a:xfrm>
      </p:grpSpPr>
      <p:sp>
        <p:nvSpPr>
          <p:cNvPr id="38" name="Shape 38"/>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9" name="Shape 39"/>
          <p:cNvSpPr txBox="1"/>
          <p:nvPr>
            <p:ph type="title"/>
          </p:nvPr>
        </p:nvSpPr>
        <p:spPr>
          <a:xfrm>
            <a:off x="490250" y="450150"/>
            <a:ext cx="5878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1" name="Shape 41"/>
        <p:cNvGrpSpPr/>
        <p:nvPr/>
      </p:nvGrpSpPr>
      <p:grpSpPr>
        <a:xfrm>
          <a:off x="0" y="0"/>
          <a:ext cx="0" cy="0"/>
          <a:chOff x="0" y="0"/>
          <a:chExt cx="0" cy="0"/>
        </a:xfrm>
      </p:grpSpPr>
      <p:sp>
        <p:nvSpPr>
          <p:cNvPr id="42" name="Shape 42"/>
          <p:cNvSpPr/>
          <p:nvPr/>
        </p:nvSpPr>
        <p:spPr>
          <a:xfrm>
            <a:off x="4572000" y="-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cxnSp>
        <p:nvCxnSpPr>
          <p:cNvPr id="43" name="Shape 43"/>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4" name="Shape 44"/>
          <p:cNvSpPr txBox="1"/>
          <p:nvPr>
            <p:ph type="title"/>
          </p:nvPr>
        </p:nvSpPr>
        <p:spPr>
          <a:xfrm>
            <a:off x="265500" y="929275"/>
            <a:ext cx="4045200" cy="1786200"/>
          </a:xfrm>
          <a:prstGeom prst="rect">
            <a:avLst/>
          </a:prstGeom>
        </p:spPr>
        <p:txBody>
          <a:bodyPr anchorCtr="0" anchor="b" bIns="91425" lIns="91425" rIns="91425" tIns="91425"/>
          <a:lstStyle>
            <a:lvl1pPr lvl="0" algn="ctr">
              <a:spcBef>
                <a:spcPts val="0"/>
              </a:spcBef>
              <a:buClr>
                <a:schemeClr val="lt2"/>
              </a:buClr>
              <a:defRPr>
                <a:solidFill>
                  <a:schemeClr val="lt2"/>
                </a:solidFill>
              </a:defRPr>
            </a:lvl1pPr>
            <a:lvl2pPr lvl="1" algn="ctr">
              <a:spcBef>
                <a:spcPts val="0"/>
              </a:spcBef>
              <a:buClr>
                <a:schemeClr val="lt2"/>
              </a:buClr>
              <a:defRPr>
                <a:solidFill>
                  <a:schemeClr val="lt2"/>
                </a:solidFill>
              </a:defRPr>
            </a:lvl2pPr>
            <a:lvl3pPr lvl="2" algn="ctr">
              <a:spcBef>
                <a:spcPts val="0"/>
              </a:spcBef>
              <a:buClr>
                <a:schemeClr val="lt2"/>
              </a:buClr>
              <a:defRPr>
                <a:solidFill>
                  <a:schemeClr val="lt2"/>
                </a:solidFill>
              </a:defRPr>
            </a:lvl3pPr>
            <a:lvl4pPr lvl="3" algn="ctr">
              <a:spcBef>
                <a:spcPts val="0"/>
              </a:spcBef>
              <a:buClr>
                <a:schemeClr val="lt2"/>
              </a:buClr>
              <a:defRPr>
                <a:solidFill>
                  <a:schemeClr val="lt2"/>
                </a:solidFill>
              </a:defRPr>
            </a:lvl4pPr>
            <a:lvl5pPr lvl="4" algn="ctr">
              <a:spcBef>
                <a:spcPts val="0"/>
              </a:spcBef>
              <a:buClr>
                <a:schemeClr val="lt2"/>
              </a:buClr>
              <a:defRPr>
                <a:solidFill>
                  <a:schemeClr val="lt2"/>
                </a:solidFill>
              </a:defRPr>
            </a:lvl5pPr>
            <a:lvl6pPr lvl="5" algn="ctr">
              <a:spcBef>
                <a:spcPts val="0"/>
              </a:spcBef>
              <a:buClr>
                <a:schemeClr val="lt2"/>
              </a:buClr>
              <a:defRPr>
                <a:solidFill>
                  <a:schemeClr val="lt2"/>
                </a:solidFill>
              </a:defRPr>
            </a:lvl6pPr>
            <a:lvl7pPr lvl="6" algn="ctr">
              <a:spcBef>
                <a:spcPts val="0"/>
              </a:spcBef>
              <a:buClr>
                <a:schemeClr val="lt2"/>
              </a:buClr>
              <a:defRPr>
                <a:solidFill>
                  <a:schemeClr val="lt2"/>
                </a:solidFill>
              </a:defRPr>
            </a:lvl7pPr>
            <a:lvl8pPr lvl="7" algn="ctr">
              <a:spcBef>
                <a:spcPts val="0"/>
              </a:spcBef>
              <a:buClr>
                <a:schemeClr val="lt2"/>
              </a:buClr>
              <a:defRPr>
                <a:solidFill>
                  <a:schemeClr val="lt2"/>
                </a:solidFill>
              </a:defRPr>
            </a:lvl8pPr>
            <a:lvl9pPr lvl="8" algn="ctr">
              <a:spcBef>
                <a:spcPts val="0"/>
              </a:spcBef>
              <a:buClr>
                <a:schemeClr val="lt2"/>
              </a:buClr>
              <a:defRPr>
                <a:solidFill>
                  <a:schemeClr val="lt2"/>
                </a:solidFill>
              </a:defRPr>
            </a:lvl9pPr>
          </a:lstStyle>
          <a:p/>
        </p:txBody>
      </p:sp>
      <p:sp>
        <p:nvSpPr>
          <p:cNvPr id="45" name="Shape 45"/>
          <p:cNvSpPr txBox="1"/>
          <p:nvPr>
            <p:ph idx="1" type="subTitle"/>
          </p:nvPr>
        </p:nvSpPr>
        <p:spPr>
          <a:xfrm>
            <a:off x="265500" y="2769000"/>
            <a:ext cx="4045200" cy="1574100"/>
          </a:xfrm>
          <a:prstGeom prst="rect">
            <a:avLst/>
          </a:prstGeom>
        </p:spPr>
        <p:txBody>
          <a:bodyPr anchorCtr="0" anchor="t" bIns="91425" lIns="91425" rIns="91425" tIns="91425"/>
          <a:lstStyle>
            <a:lvl1pPr lvl="0" algn="ctr">
              <a:lnSpc>
                <a:spcPct val="100000"/>
              </a:lnSpc>
              <a:spcBef>
                <a:spcPts val="0"/>
              </a:spcBef>
              <a:spcAft>
                <a:spcPts val="0"/>
              </a:spcAft>
              <a:buSzPct val="100000"/>
              <a:buFont typeface="Economica"/>
              <a:buNone/>
              <a:defRPr sz="2400">
                <a:latin typeface="Economica"/>
                <a:ea typeface="Economica"/>
                <a:cs typeface="Economica"/>
                <a:sym typeface="Economica"/>
              </a:defRPr>
            </a:lvl1pPr>
            <a:lvl2pPr lvl="1" algn="ctr">
              <a:lnSpc>
                <a:spcPct val="100000"/>
              </a:lnSpc>
              <a:spcBef>
                <a:spcPts val="0"/>
              </a:spcBef>
              <a:spcAft>
                <a:spcPts val="0"/>
              </a:spcAft>
              <a:buSzPct val="100000"/>
              <a:buFont typeface="Economica"/>
              <a:buNone/>
              <a:defRPr sz="2400">
                <a:latin typeface="Economica"/>
                <a:ea typeface="Economica"/>
                <a:cs typeface="Economica"/>
                <a:sym typeface="Economica"/>
              </a:defRPr>
            </a:lvl2pPr>
            <a:lvl3pPr lvl="2" algn="ctr">
              <a:lnSpc>
                <a:spcPct val="100000"/>
              </a:lnSpc>
              <a:spcBef>
                <a:spcPts val="0"/>
              </a:spcBef>
              <a:spcAft>
                <a:spcPts val="0"/>
              </a:spcAft>
              <a:buSzPct val="100000"/>
              <a:buFont typeface="Economica"/>
              <a:buNone/>
              <a:defRPr sz="2400">
                <a:latin typeface="Economica"/>
                <a:ea typeface="Economica"/>
                <a:cs typeface="Economica"/>
                <a:sym typeface="Economica"/>
              </a:defRPr>
            </a:lvl3pPr>
            <a:lvl4pPr lvl="3" algn="ctr">
              <a:lnSpc>
                <a:spcPct val="100000"/>
              </a:lnSpc>
              <a:spcBef>
                <a:spcPts val="0"/>
              </a:spcBef>
              <a:spcAft>
                <a:spcPts val="0"/>
              </a:spcAft>
              <a:buSzPct val="100000"/>
              <a:buFont typeface="Economica"/>
              <a:buNone/>
              <a:defRPr sz="2400">
                <a:latin typeface="Economica"/>
                <a:ea typeface="Economica"/>
                <a:cs typeface="Economica"/>
                <a:sym typeface="Economica"/>
              </a:defRPr>
            </a:lvl4pPr>
            <a:lvl5pPr lvl="4" algn="ctr">
              <a:lnSpc>
                <a:spcPct val="100000"/>
              </a:lnSpc>
              <a:spcBef>
                <a:spcPts val="0"/>
              </a:spcBef>
              <a:spcAft>
                <a:spcPts val="0"/>
              </a:spcAft>
              <a:buSzPct val="100000"/>
              <a:buFont typeface="Economica"/>
              <a:buNone/>
              <a:defRPr sz="2400">
                <a:latin typeface="Economica"/>
                <a:ea typeface="Economica"/>
                <a:cs typeface="Economica"/>
                <a:sym typeface="Economica"/>
              </a:defRPr>
            </a:lvl5pPr>
            <a:lvl6pPr lvl="5" algn="ctr">
              <a:lnSpc>
                <a:spcPct val="100000"/>
              </a:lnSpc>
              <a:spcBef>
                <a:spcPts val="0"/>
              </a:spcBef>
              <a:spcAft>
                <a:spcPts val="0"/>
              </a:spcAft>
              <a:buSzPct val="100000"/>
              <a:buFont typeface="Economica"/>
              <a:buNone/>
              <a:defRPr sz="2400">
                <a:latin typeface="Economica"/>
                <a:ea typeface="Economica"/>
                <a:cs typeface="Economica"/>
                <a:sym typeface="Economica"/>
              </a:defRPr>
            </a:lvl6pPr>
            <a:lvl7pPr lvl="6" algn="ctr">
              <a:lnSpc>
                <a:spcPct val="100000"/>
              </a:lnSpc>
              <a:spcBef>
                <a:spcPts val="0"/>
              </a:spcBef>
              <a:spcAft>
                <a:spcPts val="0"/>
              </a:spcAft>
              <a:buSzPct val="100000"/>
              <a:buFont typeface="Economica"/>
              <a:buNone/>
              <a:defRPr sz="2400">
                <a:latin typeface="Economica"/>
                <a:ea typeface="Economica"/>
                <a:cs typeface="Economica"/>
                <a:sym typeface="Economica"/>
              </a:defRPr>
            </a:lvl7pPr>
            <a:lvl8pPr lvl="7" algn="ctr">
              <a:lnSpc>
                <a:spcPct val="100000"/>
              </a:lnSpc>
              <a:spcBef>
                <a:spcPts val="0"/>
              </a:spcBef>
              <a:spcAft>
                <a:spcPts val="0"/>
              </a:spcAft>
              <a:buSzPct val="100000"/>
              <a:buFont typeface="Economica"/>
              <a:buNone/>
              <a:defRPr sz="2400">
                <a:latin typeface="Economica"/>
                <a:ea typeface="Economica"/>
                <a:cs typeface="Economica"/>
                <a:sym typeface="Economica"/>
              </a:defRPr>
            </a:lvl8pPr>
            <a:lvl9pPr lvl="8" algn="ctr">
              <a:lnSpc>
                <a:spcPct val="100000"/>
              </a:lnSpc>
              <a:spcBef>
                <a:spcPts val="0"/>
              </a:spcBef>
              <a:spcAft>
                <a:spcPts val="0"/>
              </a:spcAft>
              <a:buSzPct val="100000"/>
              <a:buFont typeface="Economica"/>
              <a:buNone/>
              <a:defRPr sz="2400">
                <a:latin typeface="Economica"/>
                <a:ea typeface="Economica"/>
                <a:cs typeface="Economica"/>
                <a:sym typeface="Economica"/>
              </a:defRPr>
            </a:lvl9pPr>
          </a:lstStyle>
          <a:p/>
        </p:txBody>
      </p:sp>
      <p:sp>
        <p:nvSpPr>
          <p:cNvPr id="46" name="Shape 46"/>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8" name="Shape 48"/>
        <p:cNvGrpSpPr/>
        <p:nvPr/>
      </p:nvGrpSpPr>
      <p:grpSpPr>
        <a:xfrm>
          <a:off x="0" y="0"/>
          <a:ext cx="0" cy="0"/>
          <a:chOff x="0" y="0"/>
          <a:chExt cx="0" cy="0"/>
        </a:xfrm>
      </p:grpSpPr>
      <p:sp>
        <p:nvSpPr>
          <p:cNvPr id="49" name="Shape 49"/>
          <p:cNvSpPr txBox="1"/>
          <p:nvPr>
            <p:ph idx="1" type="body"/>
          </p:nvPr>
        </p:nvSpPr>
        <p:spPr>
          <a:xfrm>
            <a:off x="319500" y="4218925"/>
            <a:ext cx="5998800" cy="598800"/>
          </a:xfrm>
          <a:prstGeom prst="rect">
            <a:avLst/>
          </a:prstGeom>
        </p:spPr>
        <p:txBody>
          <a:bodyPr anchorCtr="0" anchor="ctr" bIns="91425" lIns="91425" rIns="91425" tIns="91425"/>
          <a:lstStyle>
            <a:lvl1pPr lvl="0">
              <a:lnSpc>
                <a:spcPct val="100000"/>
              </a:lnSpc>
              <a:spcBef>
                <a:spcPts val="0"/>
              </a:spcBef>
              <a:spcAft>
                <a:spcPts val="0"/>
              </a:spcAft>
              <a:buSzPct val="100000"/>
              <a:buFont typeface="Economica"/>
              <a:buNone/>
              <a:defRPr sz="2400">
                <a:latin typeface="Economica"/>
                <a:ea typeface="Economica"/>
                <a:cs typeface="Economica"/>
                <a:sym typeface="Economica"/>
              </a:defRPr>
            </a:lvl1pPr>
          </a:lstStyle>
          <a:p/>
        </p:txBody>
      </p:sp>
      <p:sp>
        <p:nvSpPr>
          <p:cNvPr id="50" name="Shape 5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315925"/>
            <a:ext cx="8520600" cy="831300"/>
          </a:xfrm>
          <a:prstGeom prst="rect">
            <a:avLst/>
          </a:prstGeom>
          <a:noFill/>
          <a:ln>
            <a:noFill/>
          </a:ln>
        </p:spPr>
        <p:txBody>
          <a:bodyPr anchorCtr="0" anchor="b" bIns="91425" lIns="91425" rIns="91425" tIns="91425"/>
          <a:lstStyle>
            <a:lvl1pPr lvl="0">
              <a:spcBef>
                <a:spcPts val="0"/>
              </a:spcBef>
              <a:buClr>
                <a:schemeClr val="dk1"/>
              </a:buClr>
              <a:buSzPct val="100000"/>
              <a:buFont typeface="Economica"/>
              <a:buNone/>
              <a:defRPr sz="4200">
                <a:solidFill>
                  <a:schemeClr val="dk1"/>
                </a:solidFill>
                <a:latin typeface="Economica"/>
                <a:ea typeface="Economica"/>
                <a:cs typeface="Economica"/>
                <a:sym typeface="Economica"/>
              </a:defRPr>
            </a:lvl1pPr>
            <a:lvl2pPr lvl="1">
              <a:spcBef>
                <a:spcPts val="0"/>
              </a:spcBef>
              <a:buClr>
                <a:schemeClr val="dk1"/>
              </a:buClr>
              <a:buSzPct val="100000"/>
              <a:buFont typeface="Economica"/>
              <a:buNone/>
              <a:defRPr sz="4200">
                <a:solidFill>
                  <a:schemeClr val="dk1"/>
                </a:solidFill>
                <a:latin typeface="Economica"/>
                <a:ea typeface="Economica"/>
                <a:cs typeface="Economica"/>
                <a:sym typeface="Economica"/>
              </a:defRPr>
            </a:lvl2pPr>
            <a:lvl3pPr lvl="2">
              <a:spcBef>
                <a:spcPts val="0"/>
              </a:spcBef>
              <a:buClr>
                <a:schemeClr val="dk1"/>
              </a:buClr>
              <a:buSzPct val="100000"/>
              <a:buFont typeface="Economica"/>
              <a:buNone/>
              <a:defRPr sz="4200">
                <a:solidFill>
                  <a:schemeClr val="dk1"/>
                </a:solidFill>
                <a:latin typeface="Economica"/>
                <a:ea typeface="Economica"/>
                <a:cs typeface="Economica"/>
                <a:sym typeface="Economica"/>
              </a:defRPr>
            </a:lvl3pPr>
            <a:lvl4pPr lvl="3">
              <a:spcBef>
                <a:spcPts val="0"/>
              </a:spcBef>
              <a:buClr>
                <a:schemeClr val="dk1"/>
              </a:buClr>
              <a:buSzPct val="100000"/>
              <a:buFont typeface="Economica"/>
              <a:buNone/>
              <a:defRPr sz="4200">
                <a:solidFill>
                  <a:schemeClr val="dk1"/>
                </a:solidFill>
                <a:latin typeface="Economica"/>
                <a:ea typeface="Economica"/>
                <a:cs typeface="Economica"/>
                <a:sym typeface="Economica"/>
              </a:defRPr>
            </a:lvl4pPr>
            <a:lvl5pPr lvl="4">
              <a:spcBef>
                <a:spcPts val="0"/>
              </a:spcBef>
              <a:buClr>
                <a:schemeClr val="dk1"/>
              </a:buClr>
              <a:buSzPct val="100000"/>
              <a:buFont typeface="Economica"/>
              <a:buNone/>
              <a:defRPr sz="4200">
                <a:solidFill>
                  <a:schemeClr val="dk1"/>
                </a:solidFill>
                <a:latin typeface="Economica"/>
                <a:ea typeface="Economica"/>
                <a:cs typeface="Economica"/>
                <a:sym typeface="Economica"/>
              </a:defRPr>
            </a:lvl5pPr>
            <a:lvl6pPr lvl="5">
              <a:spcBef>
                <a:spcPts val="0"/>
              </a:spcBef>
              <a:buClr>
                <a:schemeClr val="dk1"/>
              </a:buClr>
              <a:buSzPct val="100000"/>
              <a:buFont typeface="Economica"/>
              <a:buNone/>
              <a:defRPr sz="4200">
                <a:solidFill>
                  <a:schemeClr val="dk1"/>
                </a:solidFill>
                <a:latin typeface="Economica"/>
                <a:ea typeface="Economica"/>
                <a:cs typeface="Economica"/>
                <a:sym typeface="Economica"/>
              </a:defRPr>
            </a:lvl6pPr>
            <a:lvl7pPr lvl="6">
              <a:spcBef>
                <a:spcPts val="0"/>
              </a:spcBef>
              <a:buClr>
                <a:schemeClr val="dk1"/>
              </a:buClr>
              <a:buSzPct val="100000"/>
              <a:buFont typeface="Economica"/>
              <a:buNone/>
              <a:defRPr sz="4200">
                <a:solidFill>
                  <a:schemeClr val="dk1"/>
                </a:solidFill>
                <a:latin typeface="Economica"/>
                <a:ea typeface="Economica"/>
                <a:cs typeface="Economica"/>
                <a:sym typeface="Economica"/>
              </a:defRPr>
            </a:lvl7pPr>
            <a:lvl8pPr lvl="7">
              <a:spcBef>
                <a:spcPts val="0"/>
              </a:spcBef>
              <a:buClr>
                <a:schemeClr val="dk1"/>
              </a:buClr>
              <a:buSzPct val="100000"/>
              <a:buFont typeface="Economica"/>
              <a:buNone/>
              <a:defRPr sz="4200">
                <a:solidFill>
                  <a:schemeClr val="dk1"/>
                </a:solidFill>
                <a:latin typeface="Economica"/>
                <a:ea typeface="Economica"/>
                <a:cs typeface="Economica"/>
                <a:sym typeface="Economica"/>
              </a:defRPr>
            </a:lvl8pPr>
            <a:lvl9pPr lvl="8">
              <a:spcBef>
                <a:spcPts val="0"/>
              </a:spcBef>
              <a:buClr>
                <a:schemeClr val="dk1"/>
              </a:buClr>
              <a:buSzPct val="100000"/>
              <a:buFont typeface="Economica"/>
              <a:buNone/>
              <a:defRPr sz="4200">
                <a:solidFill>
                  <a:schemeClr val="dk1"/>
                </a:solidFill>
                <a:latin typeface="Economica"/>
                <a:ea typeface="Economica"/>
                <a:cs typeface="Economica"/>
                <a:sym typeface="Economica"/>
              </a:defRPr>
            </a:lvl9pPr>
          </a:lstStyle>
          <a:p/>
        </p:txBody>
      </p:sp>
      <p:sp>
        <p:nvSpPr>
          <p:cNvPr id="7" name="Shape 7"/>
          <p:cNvSpPr txBox="1"/>
          <p:nvPr>
            <p:ph idx="1" type="body"/>
          </p:nvPr>
        </p:nvSpPr>
        <p:spPr>
          <a:xfrm>
            <a:off x="311700" y="1225225"/>
            <a:ext cx="8520600" cy="33540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1"/>
              </a:buClr>
              <a:buSzPct val="100000"/>
              <a:buFont typeface="Open Sans"/>
              <a:defRPr sz="1800">
                <a:solidFill>
                  <a:schemeClr val="dk1"/>
                </a:solidFill>
                <a:latin typeface="Open Sans"/>
                <a:ea typeface="Open Sans"/>
                <a:cs typeface="Open Sans"/>
                <a:sym typeface="Open Sans"/>
              </a:defRPr>
            </a:lvl1pPr>
            <a:lvl2pPr lvl="1">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2pPr>
            <a:lvl3pPr lvl="2">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3pPr>
            <a:lvl4pPr lvl="3">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4pPr>
            <a:lvl5pPr lvl="4">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5pPr>
            <a:lvl6pPr lvl="5">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6pPr>
            <a:lvl7pPr lvl="6">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7pPr>
            <a:lvl8pPr lvl="7">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8pPr>
            <a:lvl9pPr lvl="8">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1"/>
                </a:solidFill>
                <a:latin typeface="Economica"/>
                <a:ea typeface="Economica"/>
                <a:cs typeface="Economica"/>
                <a:sym typeface="Economic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6.png"/><Relationship Id="rId4" Type="http://schemas.openxmlformats.org/officeDocument/2006/relationships/image" Target="../media/image0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0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x="0" y="0"/>
          <a:ext cx="0" cy="0"/>
          <a:chOff x="0" y="0"/>
          <a:chExt cx="0" cy="0"/>
        </a:xfrm>
      </p:grpSpPr>
      <p:sp>
        <p:nvSpPr>
          <p:cNvPr id="62" name="Shape 62"/>
          <p:cNvSpPr txBox="1"/>
          <p:nvPr>
            <p:ph type="ctrTitle"/>
          </p:nvPr>
        </p:nvSpPr>
        <p:spPr>
          <a:xfrm>
            <a:off x="2988425" y="937780"/>
            <a:ext cx="3054600" cy="1537199"/>
          </a:xfrm>
          <a:prstGeom prst="rect">
            <a:avLst/>
          </a:prstGeom>
        </p:spPr>
        <p:txBody>
          <a:bodyPr anchorCtr="0" anchor="b" bIns="91425" lIns="91425" rIns="91425" tIns="91425">
            <a:noAutofit/>
          </a:bodyPr>
          <a:lstStyle/>
          <a:p>
            <a:pPr lvl="0" rtl="0">
              <a:spcBef>
                <a:spcPts val="0"/>
              </a:spcBef>
              <a:buNone/>
            </a:pPr>
            <a:r>
              <a:rPr lang="en" sz="7200"/>
              <a:t>GoLift</a:t>
            </a:r>
          </a:p>
        </p:txBody>
      </p:sp>
      <p:sp>
        <p:nvSpPr>
          <p:cNvPr id="63" name="Shape 63"/>
          <p:cNvSpPr txBox="1"/>
          <p:nvPr>
            <p:ph idx="1" type="subTitle"/>
          </p:nvPr>
        </p:nvSpPr>
        <p:spPr>
          <a:xfrm>
            <a:off x="3044700" y="2311105"/>
            <a:ext cx="3054600" cy="701400"/>
          </a:xfrm>
          <a:prstGeom prst="rect">
            <a:avLst/>
          </a:prstGeom>
        </p:spPr>
        <p:txBody>
          <a:bodyPr anchorCtr="0" anchor="t" bIns="91425" lIns="91425" rIns="91425" tIns="91425">
            <a:noAutofit/>
          </a:bodyPr>
          <a:lstStyle/>
          <a:p>
            <a:pPr lvl="0">
              <a:spcBef>
                <a:spcPts val="0"/>
              </a:spcBef>
              <a:buNone/>
            </a:pPr>
            <a:r>
              <a:rPr lang="en"/>
              <a:t>July 6, 2016</a:t>
            </a:r>
          </a:p>
        </p:txBody>
      </p:sp>
      <p:sp>
        <p:nvSpPr>
          <p:cNvPr id="64" name="Shape 64"/>
          <p:cNvSpPr txBox="1"/>
          <p:nvPr>
            <p:ph idx="1" type="subTitle"/>
          </p:nvPr>
        </p:nvSpPr>
        <p:spPr>
          <a:xfrm>
            <a:off x="2766000" y="2756147"/>
            <a:ext cx="3612000" cy="1464600"/>
          </a:xfrm>
          <a:prstGeom prst="rect">
            <a:avLst/>
          </a:prstGeom>
        </p:spPr>
        <p:txBody>
          <a:bodyPr anchorCtr="0" anchor="t" bIns="91425" lIns="91425" rIns="91425" tIns="91425">
            <a:noAutofit/>
          </a:bodyPr>
          <a:lstStyle/>
          <a:p>
            <a:pPr lvl="0">
              <a:spcBef>
                <a:spcPts val="0"/>
              </a:spcBef>
              <a:buNone/>
            </a:pPr>
            <a:r>
              <a:rPr lang="en" sz="1800"/>
              <a:t>Squat Squad</a:t>
            </a:r>
          </a:p>
          <a:p>
            <a:pPr lvl="0">
              <a:spcBef>
                <a:spcPts val="0"/>
              </a:spcBef>
              <a:buNone/>
            </a:pPr>
            <a:r>
              <a:rPr lang="en" sz="1400"/>
              <a:t>Merrick Swaffar (PO)</a:t>
            </a:r>
          </a:p>
          <a:p>
            <a:pPr lvl="0">
              <a:spcBef>
                <a:spcPts val="0"/>
              </a:spcBef>
              <a:buNone/>
            </a:pPr>
            <a:r>
              <a:rPr lang="en" sz="1400"/>
              <a:t>Nishika Tripathi (SM)</a:t>
            </a:r>
          </a:p>
          <a:p>
            <a:pPr lvl="0">
              <a:spcBef>
                <a:spcPts val="0"/>
              </a:spcBef>
              <a:buNone/>
            </a:pPr>
            <a:r>
              <a:rPr lang="en" sz="1400"/>
              <a:t>Siobhan O’Shea (SM)</a:t>
            </a:r>
          </a:p>
          <a:p>
            <a:pPr lvl="0">
              <a:spcBef>
                <a:spcPts val="0"/>
              </a:spcBef>
              <a:buNone/>
            </a:pPr>
            <a:r>
              <a:rPr lang="en" sz="1400"/>
              <a:t>Jenna Wu</a:t>
            </a:r>
          </a:p>
          <a:p>
            <a:pPr lvl="0" rtl="0">
              <a:spcBef>
                <a:spcPts val="0"/>
              </a:spcBef>
              <a:buNone/>
            </a:pPr>
            <a:r>
              <a:rPr lang="en" sz="1400"/>
              <a:t>Peyton Fonck</a:t>
            </a:r>
          </a:p>
        </p:txBody>
      </p:sp>
      <p:pic>
        <p:nvPicPr>
          <p:cNvPr descr="Runner, Run, Running, Woman ..." id="65" name="Shape 65"/>
          <p:cNvPicPr preferRelativeResize="0"/>
          <p:nvPr/>
        </p:nvPicPr>
        <p:blipFill>
          <a:blip r:embed="rId3">
            <a:alphaModFix/>
          </a:blip>
          <a:stretch>
            <a:fillRect/>
          </a:stretch>
        </p:blipFill>
        <p:spPr>
          <a:xfrm>
            <a:off x="561450" y="2068226"/>
            <a:ext cx="1959625" cy="2261100"/>
          </a:xfrm>
          <a:prstGeom prst="rect">
            <a:avLst/>
          </a:prstGeom>
          <a:noFill/>
          <a:ln>
            <a:noFill/>
          </a:ln>
        </p:spPr>
      </p:pic>
      <p:pic>
        <p:nvPicPr>
          <p:cNvPr descr="Sport, Sports, The Squat, ..." id="66" name="Shape 66"/>
          <p:cNvPicPr preferRelativeResize="0"/>
          <p:nvPr/>
        </p:nvPicPr>
        <p:blipFill>
          <a:blip r:embed="rId4">
            <a:alphaModFix/>
          </a:blip>
          <a:stretch>
            <a:fillRect/>
          </a:stretch>
        </p:blipFill>
        <p:spPr>
          <a:xfrm flipH="1">
            <a:off x="6622925" y="751399"/>
            <a:ext cx="2015400" cy="2261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GoLift (App Description)</a:t>
            </a:r>
          </a:p>
        </p:txBody>
      </p:sp>
      <p:sp>
        <p:nvSpPr>
          <p:cNvPr id="72" name="Shape 72"/>
          <p:cNvSpPr txBox="1"/>
          <p:nvPr>
            <p:ph idx="1" type="body"/>
          </p:nvPr>
        </p:nvSpPr>
        <p:spPr>
          <a:xfrm>
            <a:off x="311700" y="1225225"/>
            <a:ext cx="4381500" cy="3354000"/>
          </a:xfrm>
          <a:prstGeom prst="rect">
            <a:avLst/>
          </a:prstGeom>
        </p:spPr>
        <p:txBody>
          <a:bodyPr anchorCtr="0" anchor="t" bIns="91425" lIns="91425" rIns="91425" tIns="91425">
            <a:noAutofit/>
          </a:bodyPr>
          <a:lstStyle/>
          <a:p>
            <a:pPr lvl="0">
              <a:spcBef>
                <a:spcPts val="0"/>
              </a:spcBef>
              <a:buNone/>
            </a:pPr>
            <a:r>
              <a:rPr lang="en"/>
              <a:t>Our project is to create an Android app that will create workout plans for you. You will also be allowed to track your progress by entering the amount of reps, weight, or time that you did for each exercise. </a:t>
            </a:r>
            <a:r>
              <a:rPr lang="en"/>
              <a:t>It also includes a feature that suggests meal plans based on desired calories and weight loss/gain. </a:t>
            </a:r>
          </a:p>
        </p:txBody>
      </p:sp>
      <p:pic>
        <p:nvPicPr>
          <p:cNvPr descr="... food pyramid from 2005, ..." id="73" name="Shape 73"/>
          <p:cNvPicPr preferRelativeResize="0"/>
          <p:nvPr/>
        </p:nvPicPr>
        <p:blipFill>
          <a:blip r:embed="rId3">
            <a:alphaModFix/>
          </a:blip>
          <a:stretch>
            <a:fillRect/>
          </a:stretch>
        </p:blipFill>
        <p:spPr>
          <a:xfrm>
            <a:off x="4913099" y="1225236"/>
            <a:ext cx="3919199" cy="30275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GoLift (Sprint 1)</a:t>
            </a:r>
          </a:p>
        </p:txBody>
      </p:sp>
      <p:sp>
        <p:nvSpPr>
          <p:cNvPr id="79" name="Shape 79"/>
          <p:cNvSpPr txBox="1"/>
          <p:nvPr>
            <p:ph idx="1" type="body"/>
          </p:nvPr>
        </p:nvSpPr>
        <p:spPr>
          <a:xfrm>
            <a:off x="311700" y="1225225"/>
            <a:ext cx="8467200" cy="3591900"/>
          </a:xfrm>
          <a:prstGeom prst="rect">
            <a:avLst/>
          </a:prstGeom>
        </p:spPr>
        <p:txBody>
          <a:bodyPr anchorCtr="0" anchor="t" bIns="91425" lIns="91425" rIns="91425" tIns="91425">
            <a:noAutofit/>
          </a:bodyPr>
          <a:lstStyle/>
          <a:p>
            <a:pPr lvl="0" rtl="0">
              <a:spcBef>
                <a:spcPts val="0"/>
              </a:spcBef>
              <a:spcAft>
                <a:spcPts val="0"/>
              </a:spcAft>
              <a:buClr>
                <a:schemeClr val="dk1"/>
              </a:buClr>
              <a:buSzPct val="78571"/>
              <a:buFont typeface="Arial"/>
              <a:buNone/>
            </a:pPr>
            <a:r>
              <a:rPr b="1" lang="en" sz="1400"/>
              <a:t>High Level Goal: Be able to make an application that</a:t>
            </a:r>
          </a:p>
          <a:p>
            <a:pPr lvl="0" rtl="0">
              <a:spcBef>
                <a:spcPts val="0"/>
              </a:spcBef>
              <a:spcAft>
                <a:spcPts val="0"/>
              </a:spcAft>
              <a:buClr>
                <a:schemeClr val="dk1"/>
              </a:buClr>
              <a:buSzPct val="78571"/>
              <a:buFont typeface="Arial"/>
              <a:buNone/>
            </a:pPr>
            <a:r>
              <a:rPr b="1" lang="en" sz="1400"/>
              <a:t> will plan workout schedules and diet plans.</a:t>
            </a:r>
          </a:p>
          <a:p>
            <a:pPr lvl="0" rtl="0">
              <a:spcBef>
                <a:spcPts val="0"/>
              </a:spcBef>
              <a:spcAft>
                <a:spcPts val="0"/>
              </a:spcAft>
              <a:buClr>
                <a:schemeClr val="dk1"/>
              </a:buClr>
              <a:buSzPct val="78571"/>
              <a:buFont typeface="Arial"/>
              <a:buNone/>
            </a:pPr>
            <a:r>
              <a:t/>
            </a:r>
            <a:endParaRPr sz="1400"/>
          </a:p>
          <a:p>
            <a:pPr lvl="0" rtl="0">
              <a:spcBef>
                <a:spcPts val="0"/>
              </a:spcBef>
              <a:spcAft>
                <a:spcPts val="0"/>
              </a:spcAft>
              <a:buClr>
                <a:schemeClr val="dk1"/>
              </a:buClr>
              <a:buSzPct val="78571"/>
              <a:buFont typeface="Arial"/>
              <a:buNone/>
            </a:pPr>
            <a:r>
              <a:rPr lang="en" sz="1400"/>
              <a:t>As someone who wants to have a healthier lifestyle, I want</a:t>
            </a:r>
          </a:p>
          <a:p>
            <a:pPr lvl="0" rtl="0">
              <a:spcBef>
                <a:spcPts val="0"/>
              </a:spcBef>
              <a:spcAft>
                <a:spcPts val="0"/>
              </a:spcAft>
              <a:buClr>
                <a:schemeClr val="dk1"/>
              </a:buClr>
              <a:buSzPct val="78571"/>
              <a:buFont typeface="Arial"/>
              <a:buNone/>
            </a:pPr>
            <a:r>
              <a:rPr lang="en" sz="1400"/>
              <a:t> something that could help me get into the habit of being</a:t>
            </a:r>
          </a:p>
          <a:p>
            <a:pPr lvl="0">
              <a:spcBef>
                <a:spcPts val="0"/>
              </a:spcBef>
              <a:spcAft>
                <a:spcPts val="0"/>
              </a:spcAft>
              <a:buClr>
                <a:schemeClr val="dk1"/>
              </a:buClr>
              <a:buSzPct val="78571"/>
              <a:buFont typeface="Arial"/>
              <a:buNone/>
            </a:pPr>
            <a:r>
              <a:rPr lang="en" sz="1400"/>
              <a:t> healthier</a:t>
            </a:r>
          </a:p>
          <a:p>
            <a:pPr lvl="0">
              <a:spcBef>
                <a:spcPts val="0"/>
              </a:spcBef>
              <a:spcAft>
                <a:spcPts val="0"/>
              </a:spcAft>
              <a:buClr>
                <a:schemeClr val="dk1"/>
              </a:buClr>
              <a:buSzPct val="78571"/>
              <a:buFont typeface="Arial"/>
              <a:buNone/>
            </a:pPr>
            <a:r>
              <a:t/>
            </a:r>
            <a:endParaRPr sz="1400"/>
          </a:p>
          <a:p>
            <a:pPr lvl="0">
              <a:spcBef>
                <a:spcPts val="0"/>
              </a:spcBef>
              <a:spcAft>
                <a:spcPts val="0"/>
              </a:spcAft>
              <a:buClr>
                <a:schemeClr val="dk1"/>
              </a:buClr>
              <a:buSzPct val="78571"/>
              <a:buFont typeface="Arial"/>
              <a:buNone/>
            </a:pPr>
            <a:r>
              <a:rPr lang="en" sz="1400"/>
              <a:t>As a person who focuses on lifting, I want to know how many reps and rests I should take for maximum gains</a:t>
            </a:r>
          </a:p>
          <a:p>
            <a:pPr lvl="0">
              <a:spcBef>
                <a:spcPts val="0"/>
              </a:spcBef>
              <a:spcAft>
                <a:spcPts val="0"/>
              </a:spcAft>
              <a:buClr>
                <a:schemeClr val="dk1"/>
              </a:buClr>
              <a:buSzPct val="78571"/>
              <a:buFont typeface="Arial"/>
              <a:buNone/>
            </a:pPr>
            <a:r>
              <a:rPr lang="en" sz="1400"/>
              <a:t> </a:t>
            </a:r>
          </a:p>
          <a:p>
            <a:pPr lvl="0">
              <a:spcBef>
                <a:spcPts val="0"/>
              </a:spcBef>
              <a:spcAft>
                <a:spcPts val="0"/>
              </a:spcAft>
              <a:buClr>
                <a:schemeClr val="dk1"/>
              </a:buClr>
              <a:buSzPct val="78571"/>
              <a:buFont typeface="Arial"/>
              <a:buNone/>
            </a:pPr>
            <a:r>
              <a:rPr lang="en" sz="1400"/>
              <a:t>As someone watching their weight, I want something that could help me plan my diet</a:t>
            </a:r>
          </a:p>
          <a:p>
            <a:pPr lvl="0">
              <a:spcBef>
                <a:spcPts val="0"/>
              </a:spcBef>
              <a:spcAft>
                <a:spcPts val="0"/>
              </a:spcAft>
              <a:buClr>
                <a:schemeClr val="dk1"/>
              </a:buClr>
              <a:buSzPct val="78571"/>
              <a:buFont typeface="Arial"/>
              <a:buNone/>
            </a:pPr>
            <a:r>
              <a:rPr lang="en" sz="1400" u="sng"/>
              <a:t> </a:t>
            </a:r>
          </a:p>
          <a:p>
            <a:pPr lvl="0">
              <a:spcBef>
                <a:spcPts val="0"/>
              </a:spcBef>
              <a:spcAft>
                <a:spcPts val="0"/>
              </a:spcAft>
              <a:buClr>
                <a:schemeClr val="dk1"/>
              </a:buClr>
              <a:buSzPct val="78571"/>
              <a:buFont typeface="Arial"/>
              <a:buNone/>
            </a:pPr>
            <a:r>
              <a:rPr lang="en" sz="1400"/>
              <a:t>As a student, I want something that could help me fit exercise into my busy schedule</a:t>
            </a:r>
          </a:p>
          <a:p>
            <a:pPr lvl="0">
              <a:spcBef>
                <a:spcPts val="0"/>
              </a:spcBef>
              <a:buClr>
                <a:schemeClr val="dk1"/>
              </a:buClr>
              <a:buSzPct val="61111"/>
              <a:buFont typeface="Arial"/>
              <a:buNone/>
            </a:pPr>
            <a:r>
              <a:t/>
            </a:r>
            <a:endParaRPr/>
          </a:p>
        </p:txBody>
      </p:sp>
      <p:pic>
        <p:nvPicPr>
          <p:cNvPr descr="Balance, Scale, Silhouette ..." id="80" name="Shape 80"/>
          <p:cNvPicPr preferRelativeResize="0"/>
          <p:nvPr/>
        </p:nvPicPr>
        <p:blipFill>
          <a:blip r:embed="rId3">
            <a:alphaModFix/>
          </a:blip>
          <a:stretch>
            <a:fillRect/>
          </a:stretch>
        </p:blipFill>
        <p:spPr>
          <a:xfrm>
            <a:off x="5736849" y="315925"/>
            <a:ext cx="2656524" cy="20588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GoLift (Sprint 2)</a:t>
            </a:r>
          </a:p>
        </p:txBody>
      </p:sp>
      <p:sp>
        <p:nvSpPr>
          <p:cNvPr id="86" name="Shape 86"/>
          <p:cNvSpPr txBox="1"/>
          <p:nvPr>
            <p:ph idx="1" type="body"/>
          </p:nvPr>
        </p:nvSpPr>
        <p:spPr>
          <a:xfrm>
            <a:off x="311700" y="1225225"/>
            <a:ext cx="4741800" cy="3354000"/>
          </a:xfrm>
          <a:prstGeom prst="rect">
            <a:avLst/>
          </a:prstGeom>
        </p:spPr>
        <p:txBody>
          <a:bodyPr anchorCtr="0" anchor="t" bIns="91425" lIns="91425" rIns="91425" tIns="91425">
            <a:noAutofit/>
          </a:bodyPr>
          <a:lstStyle/>
          <a:p>
            <a:pPr lvl="0" rtl="0">
              <a:spcBef>
                <a:spcPts val="0"/>
              </a:spcBef>
              <a:spcAft>
                <a:spcPts val="0"/>
              </a:spcAft>
              <a:buClr>
                <a:schemeClr val="dk1"/>
              </a:buClr>
              <a:buSzPct val="78571"/>
              <a:buFont typeface="Arial"/>
              <a:buNone/>
            </a:pPr>
            <a:r>
              <a:rPr b="1" lang="en" sz="1400"/>
              <a:t>High Level Goal: To track progress and share routines done with friends.</a:t>
            </a:r>
          </a:p>
          <a:p>
            <a:pPr lvl="0" rtl="0">
              <a:spcBef>
                <a:spcPts val="0"/>
              </a:spcBef>
              <a:spcAft>
                <a:spcPts val="0"/>
              </a:spcAft>
              <a:buClr>
                <a:schemeClr val="dk1"/>
              </a:buClr>
              <a:buSzPct val="78571"/>
              <a:buFont typeface="Arial"/>
              <a:buNone/>
            </a:pPr>
            <a:r>
              <a:t/>
            </a:r>
            <a:endParaRPr sz="1400"/>
          </a:p>
          <a:p>
            <a:pPr lvl="0">
              <a:spcBef>
                <a:spcPts val="0"/>
              </a:spcBef>
              <a:spcAft>
                <a:spcPts val="0"/>
              </a:spcAft>
              <a:buClr>
                <a:schemeClr val="dk1"/>
              </a:buClr>
              <a:buSzPct val="78571"/>
              <a:buFont typeface="Arial"/>
              <a:buNone/>
            </a:pPr>
            <a:r>
              <a:rPr lang="en" sz="1400"/>
              <a:t>As an athlete, I want to be able to see how much I’ve improved with my workout regimen and maybe give suggestions on how I can improve</a:t>
            </a:r>
          </a:p>
          <a:p>
            <a:pPr lvl="0">
              <a:spcBef>
                <a:spcPts val="0"/>
              </a:spcBef>
              <a:spcAft>
                <a:spcPts val="0"/>
              </a:spcAft>
              <a:buClr>
                <a:schemeClr val="dk1"/>
              </a:buClr>
              <a:buSzPct val="78571"/>
              <a:buFont typeface="Arial"/>
              <a:buNone/>
            </a:pPr>
            <a:r>
              <a:rPr lang="en" sz="1400"/>
              <a:t> </a:t>
            </a:r>
          </a:p>
          <a:p>
            <a:pPr lvl="0">
              <a:spcBef>
                <a:spcPts val="0"/>
              </a:spcBef>
              <a:spcAft>
                <a:spcPts val="0"/>
              </a:spcAft>
              <a:buClr>
                <a:schemeClr val="dk1"/>
              </a:buClr>
              <a:buSzPct val="78571"/>
              <a:buFont typeface="Arial"/>
              <a:buNone/>
            </a:pPr>
            <a:r>
              <a:rPr lang="en" sz="1400"/>
              <a:t>As someone who works out with multiple people, I want to be able to share I have planned throughout the week with others</a:t>
            </a:r>
          </a:p>
          <a:p>
            <a:pPr lvl="0">
              <a:spcBef>
                <a:spcPts val="0"/>
              </a:spcBef>
              <a:spcAft>
                <a:spcPts val="0"/>
              </a:spcAft>
              <a:buClr>
                <a:schemeClr val="dk1"/>
              </a:buClr>
              <a:buSzPct val="78571"/>
              <a:buFont typeface="Arial"/>
              <a:buNone/>
            </a:pPr>
            <a:r>
              <a:rPr lang="en" sz="1400"/>
              <a:t> </a:t>
            </a:r>
          </a:p>
          <a:p>
            <a:pPr lvl="0">
              <a:spcBef>
                <a:spcPts val="0"/>
              </a:spcBef>
              <a:spcAft>
                <a:spcPts val="0"/>
              </a:spcAft>
              <a:buClr>
                <a:schemeClr val="dk1"/>
              </a:buClr>
              <a:buSzPct val="78571"/>
              <a:buFont typeface="Arial"/>
              <a:buNone/>
            </a:pPr>
            <a:r>
              <a:rPr lang="en" sz="1400"/>
              <a:t>As a trainer, I want to see the progress of my trainees and see if they are keeping up with their workouts</a:t>
            </a:r>
          </a:p>
        </p:txBody>
      </p:sp>
      <p:pic>
        <p:nvPicPr>
          <p:cNvPr descr="Illustration of athletes and ..." id="87" name="Shape 87"/>
          <p:cNvPicPr preferRelativeResize="0"/>
          <p:nvPr/>
        </p:nvPicPr>
        <p:blipFill>
          <a:blip r:embed="rId3">
            <a:alphaModFix/>
          </a:blip>
          <a:stretch>
            <a:fillRect/>
          </a:stretch>
        </p:blipFill>
        <p:spPr>
          <a:xfrm>
            <a:off x="4840704" y="775025"/>
            <a:ext cx="4097943" cy="39182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GoLift (Sprint 3)</a:t>
            </a:r>
          </a:p>
        </p:txBody>
      </p:sp>
      <p:sp>
        <p:nvSpPr>
          <p:cNvPr id="93" name="Shape 93"/>
          <p:cNvSpPr txBox="1"/>
          <p:nvPr>
            <p:ph idx="1" type="body"/>
          </p:nvPr>
        </p:nvSpPr>
        <p:spPr>
          <a:xfrm>
            <a:off x="311700" y="1225225"/>
            <a:ext cx="8602200" cy="3354000"/>
          </a:xfrm>
          <a:prstGeom prst="rect">
            <a:avLst/>
          </a:prstGeom>
        </p:spPr>
        <p:txBody>
          <a:bodyPr anchorCtr="0" anchor="t" bIns="91425" lIns="91425" rIns="91425" tIns="91425">
            <a:noAutofit/>
          </a:bodyPr>
          <a:lstStyle/>
          <a:p>
            <a:pPr lvl="0" rtl="0">
              <a:spcBef>
                <a:spcPts val="0"/>
              </a:spcBef>
              <a:spcAft>
                <a:spcPts val="0"/>
              </a:spcAft>
              <a:buClr>
                <a:schemeClr val="dk1"/>
              </a:buClr>
              <a:buSzPct val="78571"/>
              <a:buFont typeface="Arial"/>
              <a:buNone/>
            </a:pPr>
            <a:r>
              <a:rPr b="1" lang="en" sz="1400"/>
              <a:t>High Level Goal: Anonymously puts results into chart so others can compare to those that have similar build.</a:t>
            </a:r>
          </a:p>
          <a:p>
            <a:pPr lvl="0" rtl="0">
              <a:spcBef>
                <a:spcPts val="0"/>
              </a:spcBef>
              <a:spcAft>
                <a:spcPts val="0"/>
              </a:spcAft>
              <a:buClr>
                <a:schemeClr val="dk1"/>
              </a:buClr>
              <a:buSzPct val="78571"/>
              <a:buFont typeface="Arial"/>
              <a:buNone/>
            </a:pPr>
            <a:r>
              <a:t/>
            </a:r>
            <a:endParaRPr sz="1400"/>
          </a:p>
          <a:p>
            <a:pPr lvl="0">
              <a:spcBef>
                <a:spcPts val="0"/>
              </a:spcBef>
              <a:spcAft>
                <a:spcPts val="0"/>
              </a:spcAft>
              <a:buClr>
                <a:schemeClr val="dk1"/>
              </a:buClr>
              <a:buSzPct val="78571"/>
              <a:buFont typeface="Arial"/>
              <a:buNone/>
            </a:pPr>
            <a:r>
              <a:rPr lang="en" sz="1400"/>
              <a:t>As a person focusing on cardio, I want to compare my times with others my build</a:t>
            </a:r>
          </a:p>
          <a:p>
            <a:pPr lvl="0">
              <a:spcBef>
                <a:spcPts val="0"/>
              </a:spcBef>
              <a:spcAft>
                <a:spcPts val="0"/>
              </a:spcAft>
              <a:buClr>
                <a:schemeClr val="dk1"/>
              </a:buClr>
              <a:buSzPct val="78571"/>
              <a:buFont typeface="Arial"/>
              <a:buNone/>
            </a:pPr>
            <a:r>
              <a:rPr lang="en" sz="1400"/>
              <a:t> </a:t>
            </a:r>
          </a:p>
          <a:p>
            <a:pPr lvl="0">
              <a:spcBef>
                <a:spcPts val="0"/>
              </a:spcBef>
              <a:spcAft>
                <a:spcPts val="0"/>
              </a:spcAft>
              <a:buClr>
                <a:schemeClr val="dk1"/>
              </a:buClr>
              <a:buSzPct val="78571"/>
              <a:buFont typeface="Arial"/>
              <a:buNone/>
            </a:pPr>
            <a:r>
              <a:rPr lang="en" sz="1400"/>
              <a:t>As a runner, I want to compare my times with other runners my age</a:t>
            </a:r>
          </a:p>
        </p:txBody>
      </p:sp>
      <p:pic>
        <p:nvPicPr>
          <p:cNvPr descr="... Care, Heart, Health, Jpeg" id="94" name="Shape 94"/>
          <p:cNvPicPr preferRelativeResize="0"/>
          <p:nvPr/>
        </p:nvPicPr>
        <p:blipFill>
          <a:blip r:embed="rId3">
            <a:alphaModFix/>
          </a:blip>
          <a:stretch>
            <a:fillRect/>
          </a:stretch>
        </p:blipFill>
        <p:spPr>
          <a:xfrm>
            <a:off x="2530785" y="2895324"/>
            <a:ext cx="4082424" cy="2041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GoLift (Features)</a:t>
            </a:r>
          </a:p>
        </p:txBody>
      </p:sp>
      <p:sp>
        <p:nvSpPr>
          <p:cNvPr id="100" name="Shape 100"/>
          <p:cNvSpPr txBox="1"/>
          <p:nvPr>
            <p:ph idx="1" type="body"/>
          </p:nvPr>
        </p:nvSpPr>
        <p:spPr>
          <a:xfrm>
            <a:off x="311700" y="1225225"/>
            <a:ext cx="4235400" cy="3354000"/>
          </a:xfrm>
          <a:prstGeom prst="rect">
            <a:avLst/>
          </a:prstGeom>
        </p:spPr>
        <p:txBody>
          <a:bodyPr anchorCtr="0" anchor="t" bIns="91425" lIns="91425" rIns="91425" tIns="91425">
            <a:noAutofit/>
          </a:bodyPr>
          <a:lstStyle/>
          <a:p>
            <a:pPr lvl="0">
              <a:spcBef>
                <a:spcPts val="0"/>
              </a:spcBef>
              <a:buNone/>
            </a:pPr>
            <a:r>
              <a:rPr lang="en"/>
              <a:t>Our app will feature:</a:t>
            </a:r>
          </a:p>
          <a:p>
            <a:pPr indent="-317500" lvl="0" marL="457200" rtl="0">
              <a:spcBef>
                <a:spcPts val="0"/>
              </a:spcBef>
              <a:buSzPct val="100000"/>
              <a:buAutoNum type="arabicPeriod"/>
            </a:pPr>
            <a:r>
              <a:rPr lang="en" sz="1400"/>
              <a:t>Personalized accounts for different workout/diet plans</a:t>
            </a:r>
          </a:p>
          <a:p>
            <a:pPr indent="-317500" lvl="0" marL="457200" rtl="0">
              <a:spcBef>
                <a:spcPts val="0"/>
              </a:spcBef>
              <a:buSzPct val="100000"/>
              <a:buAutoNum type="arabicPeriod"/>
            </a:pPr>
            <a:r>
              <a:rPr lang="en" sz="1400"/>
              <a:t>Workout planner that keeps track of number of sets and reps for different exercises</a:t>
            </a:r>
          </a:p>
          <a:p>
            <a:pPr indent="-317500" lvl="0" marL="457200" rtl="0">
              <a:spcBef>
                <a:spcPts val="0"/>
              </a:spcBef>
              <a:buSzPct val="100000"/>
              <a:buAutoNum type="arabicPeriod"/>
            </a:pPr>
            <a:r>
              <a:rPr lang="en" sz="1400"/>
              <a:t>Dietary planner that keeps track of meals and calories</a:t>
            </a:r>
          </a:p>
          <a:p>
            <a:pPr indent="-317500" lvl="0" marL="457200" rtl="0">
              <a:spcBef>
                <a:spcPts val="0"/>
              </a:spcBef>
              <a:buSzPct val="100000"/>
              <a:buAutoNum type="arabicPeriod"/>
            </a:pPr>
            <a:r>
              <a:rPr lang="en" sz="1400"/>
              <a:t>Schedule to manage workout times </a:t>
            </a:r>
          </a:p>
        </p:txBody>
      </p:sp>
      <p:pic>
        <p:nvPicPr>
          <p:cNvPr descr="Normal weight women[edit]" id="101" name="Shape 101"/>
          <p:cNvPicPr preferRelativeResize="0"/>
          <p:nvPr/>
        </p:nvPicPr>
        <p:blipFill>
          <a:blip r:embed="rId3">
            <a:alphaModFix/>
          </a:blip>
          <a:stretch>
            <a:fillRect/>
          </a:stretch>
        </p:blipFill>
        <p:spPr>
          <a:xfrm>
            <a:off x="4791744" y="1502250"/>
            <a:ext cx="4040552" cy="26395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GoLift (Challenges)</a:t>
            </a:r>
          </a:p>
        </p:txBody>
      </p:sp>
      <p:sp>
        <p:nvSpPr>
          <p:cNvPr id="107" name="Shape 107"/>
          <p:cNvSpPr txBox="1"/>
          <p:nvPr>
            <p:ph idx="1" type="body"/>
          </p:nvPr>
        </p:nvSpPr>
        <p:spPr>
          <a:xfrm>
            <a:off x="311700" y="1225225"/>
            <a:ext cx="5790000" cy="3354000"/>
          </a:xfrm>
          <a:prstGeom prst="rect">
            <a:avLst/>
          </a:prstGeom>
        </p:spPr>
        <p:txBody>
          <a:bodyPr anchorCtr="0" anchor="t" bIns="91425" lIns="91425" rIns="91425" tIns="91425">
            <a:noAutofit/>
          </a:bodyPr>
          <a:lstStyle/>
          <a:p>
            <a:pPr lvl="0">
              <a:spcBef>
                <a:spcPts val="0"/>
              </a:spcBef>
              <a:buNone/>
            </a:pPr>
            <a:r>
              <a:rPr lang="en"/>
              <a:t>Challenge 1: Unfamiliar with using Android Studio</a:t>
            </a:r>
          </a:p>
          <a:p>
            <a:pPr lvl="0">
              <a:spcBef>
                <a:spcPts val="0"/>
              </a:spcBef>
              <a:buNone/>
            </a:pPr>
            <a:r>
              <a:rPr lang="en"/>
              <a:t>Challenge 2: Managing group project development</a:t>
            </a:r>
          </a:p>
          <a:p>
            <a:pPr lvl="0">
              <a:spcBef>
                <a:spcPts val="0"/>
              </a:spcBef>
              <a:buClr>
                <a:schemeClr val="dk1"/>
              </a:buClr>
              <a:buSzPct val="61111"/>
              <a:buFont typeface="Arial"/>
              <a:buNone/>
            </a:pPr>
            <a:r>
              <a:rPr lang="en"/>
              <a:t>Challenge 3: Unfamiliar with app testing/debugging</a:t>
            </a:r>
          </a:p>
          <a:p>
            <a:pPr lvl="0">
              <a:spcBef>
                <a:spcPts val="0"/>
              </a:spcBef>
              <a:buClr>
                <a:schemeClr val="dk1"/>
              </a:buClr>
              <a:buSzPct val="61111"/>
              <a:buFont typeface="Arial"/>
              <a:buNone/>
            </a:pPr>
            <a:r>
              <a:rPr lang="en"/>
              <a:t>Challenge 4: Time Management</a:t>
            </a:r>
          </a:p>
          <a:p>
            <a:pPr lvl="0">
              <a:spcBef>
                <a:spcPts val="0"/>
              </a:spcBef>
              <a:buClr>
                <a:schemeClr val="dk1"/>
              </a:buClr>
              <a:buSzPct val="61111"/>
              <a:buFont typeface="Arial"/>
              <a:buNone/>
            </a:pPr>
            <a:r>
              <a:rPr lang="en"/>
              <a:t>Challenge 5: Learning how to use databases</a:t>
            </a:r>
          </a:p>
        </p:txBody>
      </p:sp>
      <p:pic>
        <p:nvPicPr>
          <p:cNvPr descr="Summary" id="108" name="Shape 108"/>
          <p:cNvPicPr preferRelativeResize="0"/>
          <p:nvPr/>
        </p:nvPicPr>
        <p:blipFill>
          <a:blip r:embed="rId3">
            <a:alphaModFix/>
          </a:blip>
          <a:stretch>
            <a:fillRect/>
          </a:stretch>
        </p:blipFill>
        <p:spPr>
          <a:xfrm>
            <a:off x="6101654" y="1225224"/>
            <a:ext cx="2799349" cy="328644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GoLift (Technologies Used)</a:t>
            </a:r>
          </a:p>
        </p:txBody>
      </p:sp>
      <p:sp>
        <p:nvSpPr>
          <p:cNvPr id="114" name="Shape 114"/>
          <p:cNvSpPr txBox="1"/>
          <p:nvPr>
            <p:ph idx="1" type="body"/>
          </p:nvPr>
        </p:nvSpPr>
        <p:spPr>
          <a:xfrm>
            <a:off x="311700" y="1225225"/>
            <a:ext cx="8520600" cy="3354000"/>
          </a:xfrm>
          <a:prstGeom prst="rect">
            <a:avLst/>
          </a:prstGeom>
        </p:spPr>
        <p:txBody>
          <a:bodyPr anchorCtr="0" anchor="t" bIns="91425" lIns="91425" rIns="91425" tIns="91425">
            <a:noAutofit/>
          </a:bodyPr>
          <a:lstStyle/>
          <a:p>
            <a:pPr lvl="0">
              <a:spcBef>
                <a:spcPts val="0"/>
              </a:spcBef>
              <a:buNone/>
            </a:pPr>
            <a:r>
              <a:rPr lang="en"/>
              <a:t>Technology: Programming Languages</a:t>
            </a:r>
          </a:p>
          <a:p>
            <a:pPr indent="-228600" lvl="0" marL="457200" rtl="0">
              <a:spcBef>
                <a:spcPts val="0"/>
              </a:spcBef>
              <a:buAutoNum type="arabicPeriod"/>
            </a:pPr>
            <a:r>
              <a:rPr lang="en"/>
              <a:t>Java</a:t>
            </a:r>
          </a:p>
          <a:p>
            <a:pPr indent="-228600" lvl="0" marL="457200" rtl="0">
              <a:spcBef>
                <a:spcPts val="0"/>
              </a:spcBef>
              <a:buAutoNum type="arabicPeriod"/>
            </a:pPr>
            <a:r>
              <a:rPr lang="en"/>
              <a:t>Xml</a:t>
            </a:r>
          </a:p>
          <a:p>
            <a:pPr indent="-228600" lvl="0" marL="457200" rtl="0">
              <a:spcBef>
                <a:spcPts val="0"/>
              </a:spcBef>
              <a:buAutoNum type="arabicPeriod"/>
            </a:pPr>
            <a:r>
              <a:rPr lang="en"/>
              <a:t>Php</a:t>
            </a:r>
          </a:p>
          <a:p>
            <a:pPr lvl="0" rtl="0">
              <a:spcBef>
                <a:spcPts val="0"/>
              </a:spcBef>
              <a:buNone/>
            </a:pPr>
            <a:r>
              <a:rPr lang="en"/>
              <a:t>Technology: Development Environment</a:t>
            </a:r>
          </a:p>
          <a:p>
            <a:pPr indent="-228600" lvl="0" marL="457200" rtl="0">
              <a:spcBef>
                <a:spcPts val="0"/>
              </a:spcBef>
              <a:buAutoNum type="arabicPeriod"/>
            </a:pPr>
            <a:r>
              <a:rPr lang="en"/>
              <a:t>Android Studio</a:t>
            </a:r>
          </a:p>
          <a:p>
            <a:pPr indent="-228600" lvl="0" marL="457200" rtl="0">
              <a:spcBef>
                <a:spcPts val="0"/>
              </a:spcBef>
              <a:buAutoNum type="arabicPeriod"/>
            </a:pPr>
            <a:r>
              <a:rPr lang="en"/>
              <a:t>Databases</a:t>
            </a:r>
          </a:p>
          <a:p>
            <a:pPr lvl="0">
              <a:spcBef>
                <a:spcPts val="0"/>
              </a:spcBef>
              <a:buClr>
                <a:schemeClr val="dk1"/>
              </a:buClr>
              <a:buSzPct val="61111"/>
              <a:buFont typeface="Arial"/>
              <a:buNone/>
            </a:pPr>
            <a:r>
              <a:t/>
            </a:r>
            <a:endParaRPr/>
          </a:p>
          <a:p>
            <a:pPr lvl="0">
              <a:spcBef>
                <a:spcPts val="0"/>
              </a:spcBef>
              <a:buNone/>
            </a:pPr>
            <a:r>
              <a:t/>
            </a:r>
            <a:endParaRPr/>
          </a:p>
        </p:txBody>
      </p:sp>
      <p:pic>
        <p:nvPicPr>
          <p:cNvPr descr="Technology, Digits, Human ..." id="115" name="Shape 115"/>
          <p:cNvPicPr preferRelativeResize="0"/>
          <p:nvPr/>
        </p:nvPicPr>
        <p:blipFill>
          <a:blip r:embed="rId3">
            <a:alphaModFix/>
          </a:blip>
          <a:stretch>
            <a:fillRect/>
          </a:stretch>
        </p:blipFill>
        <p:spPr>
          <a:xfrm>
            <a:off x="5019699" y="1602437"/>
            <a:ext cx="3730099" cy="2366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