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Playfair Displ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7.xml"/><Relationship Id="rId22" Type="http://schemas.openxmlformats.org/officeDocument/2006/relationships/font" Target="fonts/Lato-italic.fntdata"/><Relationship Id="rId10" Type="http://schemas.openxmlformats.org/officeDocument/2006/relationships/slide" Target="slides/slide6.xml"/><Relationship Id="rId21" Type="http://schemas.openxmlformats.org/officeDocument/2006/relationships/font" Target="fonts/Lat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layfairDisplay-bold.fntdata"/><Relationship Id="rId16" Type="http://schemas.openxmlformats.org/officeDocument/2006/relationships/font" Target="fonts/PlayfairDisplay-regular.fntdata"/><Relationship Id="rId5" Type="http://schemas.openxmlformats.org/officeDocument/2006/relationships/slide" Target="slides/slide1.xml"/><Relationship Id="rId19" Type="http://schemas.openxmlformats.org/officeDocument/2006/relationships/font" Target="fonts/PlayfairDisplay-boldItalic.fntdata"/><Relationship Id="rId6" Type="http://schemas.openxmlformats.org/officeDocument/2006/relationships/slide" Target="slides/slide2.xml"/><Relationship Id="rId18" Type="http://schemas.openxmlformats.org/officeDocument/2006/relationships/font" Target="fonts/PlayfairDisplay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96362" y="3266930"/>
            <a:ext cx="2951400" cy="701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91377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jpg"/><Relationship Id="rId4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jpg"/><Relationship Id="rId4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Relationship Id="rId4" Type="http://schemas.openxmlformats.org/officeDocument/2006/relationships/image" Target="../media/image02.jpg"/><Relationship Id="rId5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3096250" y="807825"/>
            <a:ext cx="2951400" cy="1584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7200"/>
              <a:t>GoLift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3096287" y="3453405"/>
            <a:ext cx="2951400" cy="701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lang="en"/>
              <a:t>July 27, 2016</a:t>
            </a:r>
          </a:p>
        </p:txBody>
      </p:sp>
      <p:sp>
        <p:nvSpPr>
          <p:cNvPr id="61" name="Shape 61"/>
          <p:cNvSpPr txBox="1"/>
          <p:nvPr>
            <p:ph idx="1" type="subTitle"/>
          </p:nvPr>
        </p:nvSpPr>
        <p:spPr>
          <a:xfrm>
            <a:off x="3096250" y="2217219"/>
            <a:ext cx="2951400" cy="1442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Team Squat Squad</a:t>
            </a:r>
          </a:p>
          <a:p>
            <a:pPr lvl="0">
              <a:spcBef>
                <a:spcPts val="0"/>
              </a:spcBef>
              <a:buNone/>
            </a:pPr>
            <a:r>
              <a:rPr b="0" lang="en" sz="1400"/>
              <a:t>Merrick Swaffar</a:t>
            </a:r>
          </a:p>
          <a:p>
            <a:pPr lvl="0">
              <a:spcBef>
                <a:spcPts val="0"/>
              </a:spcBef>
              <a:buNone/>
            </a:pPr>
            <a:r>
              <a:rPr b="0" lang="en" sz="1400"/>
              <a:t>Nishika Tripathi</a:t>
            </a:r>
          </a:p>
          <a:p>
            <a:pPr lvl="0">
              <a:spcBef>
                <a:spcPts val="0"/>
              </a:spcBef>
              <a:buNone/>
            </a:pPr>
            <a:r>
              <a:rPr b="0" lang="en" sz="1400"/>
              <a:t>Siobhan O’Shea</a:t>
            </a:r>
          </a:p>
          <a:p>
            <a:pPr lvl="0">
              <a:spcBef>
                <a:spcPts val="0"/>
              </a:spcBef>
              <a:buNone/>
            </a:pPr>
            <a:r>
              <a:rPr b="0" lang="en" sz="1400"/>
              <a:t>Jenna Wu</a:t>
            </a:r>
          </a:p>
          <a:p>
            <a:pPr lvl="0" rtl="0">
              <a:spcBef>
                <a:spcPts val="0"/>
              </a:spcBef>
              <a:buNone/>
            </a:pPr>
            <a:r>
              <a:rPr b="0" lang="en" sz="1400"/>
              <a:t>Peyton Fonck</a:t>
            </a:r>
          </a:p>
        </p:txBody>
      </p:sp>
      <p:pic>
        <p:nvPicPr>
          <p:cNvPr descr="... Care, Heart, Health, Jpeg"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1602" y="4466225"/>
            <a:ext cx="1120699" cy="560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8825" y="369550"/>
            <a:ext cx="1283599" cy="128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Lessons Learned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worked/what you will keep doing: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Good communication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Efficient scrum meetings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Smooth progress even with limited time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didn’t work/what you will stop doing: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Overestimating planned progress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Spending too much time learning rather than coding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you now realize you should have been doing:</a:t>
            </a:r>
          </a:p>
          <a:p>
            <a:pPr indent="-228600" lvl="0" marL="457200">
              <a:spcBef>
                <a:spcPts val="0"/>
              </a:spcBef>
              <a:spcAft>
                <a:spcPts val="0"/>
              </a:spcAft>
            </a:pPr>
            <a:r>
              <a:rPr lang="en"/>
              <a:t>Use more familiar technologies given a tight deadline</a:t>
            </a:r>
          </a:p>
        </p:txBody>
      </p:sp>
      <p:pic>
        <p:nvPicPr>
          <p:cNvPr descr="... Care, Heart, Health, Jpeg"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1602" y="4466225"/>
            <a:ext cx="1120699" cy="560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8825" y="369550"/>
            <a:ext cx="1283599" cy="128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2169300" y="1662300"/>
            <a:ext cx="4957800" cy="1056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7200"/>
              <a:t>Questions?</a:t>
            </a:r>
          </a:p>
        </p:txBody>
      </p:sp>
      <p:pic>
        <p:nvPicPr>
          <p:cNvPr descr="... Care, Heart, Health, Jpeg"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1602" y="4466225"/>
            <a:ext cx="1120699" cy="560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8825" y="369550"/>
            <a:ext cx="1283599" cy="128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Problem/Application Domain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opportunity/problem did you address?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 sz="1400"/>
              <a:t>What makes this workout/diet app unique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Features to be implemented in the app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Difficult features that were too challenging to finish in the amount of time given</a:t>
            </a:r>
          </a:p>
          <a:p>
            <a:pPr lvl="0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Why/for whom is it interesting/exciting?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Team: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Challenging but at the same time learned many new things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Product Owner is a health enthusiast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Wanted a viable app for daily use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Customers:</a:t>
            </a:r>
          </a:p>
          <a:p>
            <a:pPr indent="-228600" lvl="1" marL="914400">
              <a:spcBef>
                <a:spcPts val="0"/>
              </a:spcBef>
              <a:spcAft>
                <a:spcPts val="0"/>
              </a:spcAft>
            </a:pPr>
            <a:r>
              <a:rPr lang="en"/>
              <a:t>Organizing workout/diet plans</a:t>
            </a:r>
          </a:p>
        </p:txBody>
      </p:sp>
      <p:pic>
        <p:nvPicPr>
          <p:cNvPr descr="... Care, Heart, Health, Jpeg"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1602" y="4466225"/>
            <a:ext cx="1120699" cy="560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8825" y="369550"/>
            <a:ext cx="1283599" cy="128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218225"/>
            <a:ext cx="8520600" cy="774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Goals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Set Out to Achieve: Initial Vision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Create a workout/diet app</a:t>
            </a:r>
          </a:p>
          <a:p>
            <a:pPr indent="-228600" lvl="1" marL="1371600" rtl="0">
              <a:spcBef>
                <a:spcPts val="0"/>
              </a:spcBef>
            </a:pPr>
            <a:r>
              <a:rPr lang="en"/>
              <a:t>Track and log meals and exercises</a:t>
            </a:r>
          </a:p>
          <a:p>
            <a:pPr indent="-228600" lvl="1" marL="1371600" rtl="0">
              <a:spcBef>
                <a:spcPts val="0"/>
              </a:spcBef>
            </a:pPr>
            <a:r>
              <a:rPr lang="en"/>
              <a:t>Compare the results from different days</a:t>
            </a:r>
          </a:p>
          <a:p>
            <a:pPr indent="-228600" lvl="1" marL="1371600">
              <a:spcBef>
                <a:spcPts val="0"/>
              </a:spcBef>
            </a:pPr>
            <a:r>
              <a:rPr lang="en"/>
              <a:t>Meal and workout suggestions based on personal needs</a:t>
            </a:r>
          </a:p>
          <a:p>
            <a:pPr indent="-228600" lvl="1" marL="1371600">
              <a:spcBef>
                <a:spcPts val="0"/>
              </a:spcBef>
            </a:pPr>
            <a:r>
              <a:rPr lang="en"/>
              <a:t>Create a login page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Achieved: Final Result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Create a workout/diet app</a:t>
            </a:r>
          </a:p>
          <a:p>
            <a:pPr indent="-228600" lvl="1" marL="1371600" rtl="0">
              <a:spcBef>
                <a:spcPts val="0"/>
              </a:spcBef>
              <a:spcAft>
                <a:spcPts val="0"/>
              </a:spcAft>
            </a:pPr>
            <a:r>
              <a:rPr lang="en"/>
              <a:t>Added a quiz to determine body type rather than personal needs</a:t>
            </a:r>
          </a:p>
          <a:p>
            <a:pPr indent="-228600" lvl="1" marL="1371600" rtl="0">
              <a:spcBef>
                <a:spcPts val="0"/>
              </a:spcBef>
            </a:pPr>
            <a:r>
              <a:rPr lang="en"/>
              <a:t>No login page</a:t>
            </a:r>
          </a:p>
          <a:p>
            <a:pPr indent="-228600" lvl="1" marL="1371600" rtl="0">
              <a:spcBef>
                <a:spcPts val="0"/>
              </a:spcBef>
            </a:pPr>
            <a:r>
              <a:rPr lang="en"/>
              <a:t>Can’t compare the results from different days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  <p:pic>
        <p:nvPicPr>
          <p:cNvPr descr="... Care, Heart, Health, Jpeg"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1602" y="4466225"/>
            <a:ext cx="1120699" cy="560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8825" y="369550"/>
            <a:ext cx="1283599" cy="128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Challenges and Accomplishments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Software Product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Challenges:</a:t>
            </a:r>
          </a:p>
          <a:p>
            <a:pPr indent="-228600" lvl="1" marL="1371600" rtl="0">
              <a:spcBef>
                <a:spcPts val="0"/>
              </a:spcBef>
              <a:spcAft>
                <a:spcPts val="0"/>
              </a:spcAft>
            </a:pPr>
            <a:r>
              <a:rPr lang="en"/>
              <a:t>Learning Android technologies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Accomplishments: </a:t>
            </a:r>
          </a:p>
          <a:p>
            <a:pPr indent="-228600" lvl="1" marL="1371600">
              <a:spcBef>
                <a:spcPts val="0"/>
              </a:spcBef>
            </a:pPr>
            <a:r>
              <a:rPr lang="en"/>
              <a:t>Implementing most of the features that were planned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Software Development Process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Challenges</a:t>
            </a:r>
          </a:p>
          <a:p>
            <a:pPr indent="-228600" lvl="1" marL="1371600" rtl="0">
              <a:spcBef>
                <a:spcPts val="0"/>
              </a:spcBef>
              <a:spcAft>
                <a:spcPts val="0"/>
              </a:spcAft>
            </a:pPr>
            <a:r>
              <a:rPr lang="en"/>
              <a:t>Incorporating good engineering practices with scrum</a:t>
            </a:r>
          </a:p>
          <a:p>
            <a:pPr indent="-228600" lvl="1" marL="1371600" rtl="0">
              <a:spcBef>
                <a:spcPts val="0"/>
              </a:spcBef>
              <a:spcAft>
                <a:spcPts val="0"/>
              </a:spcAft>
            </a:pPr>
            <a:r>
              <a:rPr lang="en"/>
              <a:t>Following the scrum process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Accomplishments:</a:t>
            </a:r>
          </a:p>
          <a:p>
            <a:pPr indent="-228600" lvl="1" marL="1371600" rtl="0">
              <a:spcBef>
                <a:spcPts val="0"/>
              </a:spcBef>
            </a:pPr>
            <a:r>
              <a:rPr lang="en"/>
              <a:t>Smooth team workflow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  <p:pic>
        <p:nvPicPr>
          <p:cNvPr descr="... Care, Heart, Health, Jpeg"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1602" y="4466225"/>
            <a:ext cx="1120699" cy="560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8825" y="369550"/>
            <a:ext cx="1283599" cy="128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1.jpg"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725" y="270700"/>
            <a:ext cx="6912624" cy="4568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8825" y="369550"/>
            <a:ext cx="1283599" cy="128359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>
            <p:ph type="title"/>
          </p:nvPr>
        </p:nvSpPr>
        <p:spPr>
          <a:xfrm>
            <a:off x="7271725" y="1741925"/>
            <a:ext cx="14778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GoLift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7271725" y="1741925"/>
            <a:ext cx="14778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GoLift</a:t>
            </a:r>
          </a:p>
        </p:txBody>
      </p:sp>
      <p:pic>
        <p:nvPicPr>
          <p:cNvPr descr="screenshot2.jpg"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750" y="272451"/>
            <a:ext cx="6877099" cy="4553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8825" y="369550"/>
            <a:ext cx="1283599" cy="128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Technical Overview</a:t>
            </a:r>
          </a:p>
        </p:txBody>
      </p:sp>
      <p:pic>
        <p:nvPicPr>
          <p:cNvPr descr="... Care, Heart, Health, Jpeg"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1602" y="4466225"/>
            <a:ext cx="1120699" cy="5603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agram.jpg" id="108" name="Shape 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6649" y="1250837"/>
            <a:ext cx="4481800" cy="2888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8825" y="369550"/>
            <a:ext cx="1283599" cy="128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Management Techniques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Processes:</a:t>
            </a:r>
          </a:p>
          <a:p>
            <a:pPr indent="-228600" lvl="0" marL="457200">
              <a:spcBef>
                <a:spcPts val="0"/>
              </a:spcBef>
              <a:spcAft>
                <a:spcPts val="1000"/>
              </a:spcAft>
            </a:pPr>
            <a:r>
              <a:rPr lang="en"/>
              <a:t>Scrum practice (release, sprints, meetings, board)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Tools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Scrumwise.com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Excel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Google Drive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GitHub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Group Text</a:t>
            </a:r>
          </a:p>
        </p:txBody>
      </p:sp>
      <p:pic>
        <p:nvPicPr>
          <p:cNvPr descr="... Care, Heart, Health, Jpeg"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1602" y="4466225"/>
            <a:ext cx="1120699" cy="560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8825" y="369550"/>
            <a:ext cx="1283599" cy="128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Things You...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Enjoyed...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Experimenting with Android development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Working as a team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Designing the layout of the app</a:t>
            </a:r>
          </a:p>
          <a:p>
            <a:pPr indent="-228600" lvl="0" marL="457200">
              <a:spcBef>
                <a:spcPts val="0"/>
              </a:spcBef>
              <a:spcAft>
                <a:spcPts val="1000"/>
              </a:spcAft>
            </a:pPr>
            <a:r>
              <a:rPr lang="en"/>
              <a:t>Seeing the final result after working on it for weeks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Didn’t enjoy...</a:t>
            </a:r>
          </a:p>
          <a:p>
            <a:pPr indent="-228600" lvl="0" marL="457200">
              <a:spcBef>
                <a:spcPts val="0"/>
              </a:spcBef>
              <a:spcAft>
                <a:spcPts val="0"/>
              </a:spcAft>
            </a:pPr>
            <a:r>
              <a:rPr lang="en"/>
              <a:t>Spending too much time learning Android Studio rather than using it</a:t>
            </a:r>
          </a:p>
        </p:txBody>
      </p:sp>
      <p:pic>
        <p:nvPicPr>
          <p:cNvPr descr="... Care, Heart, Health, Jpeg"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1602" y="4466225"/>
            <a:ext cx="1120699" cy="560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8825" y="369550"/>
            <a:ext cx="1283599" cy="128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