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" Target="slides/slide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2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807825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GoLift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287" y="3453405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July 27, 2016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096250" y="2217219"/>
            <a:ext cx="2951400" cy="144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Squat Squad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1400"/>
              <a:t>Merrick Swaffar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1400"/>
              <a:t>Nishika Tripathi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1400"/>
              <a:t>Siobhan O’Shea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1400"/>
              <a:t>Jenna Wu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1400"/>
              <a:t>Peyton Fonck</a:t>
            </a:r>
          </a:p>
        </p:txBody>
      </p:sp>
      <p:pic>
        <p:nvPicPr>
          <p:cNvPr descr="... Care, Heart, Health, Jpe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worked/what you will keep doing: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Good communication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Efficient scrum meetings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Smooth progress even with limited time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didn’t work/what you will stop doing: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Difficult implementations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Spending too much time learning rather than coding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you now realize you should have been doing: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Use more familiar technologies given a tight deadline</a:t>
            </a:r>
          </a:p>
        </p:txBody>
      </p:sp>
      <p:pic>
        <p:nvPicPr>
          <p:cNvPr descr="... Care, Heart, Health, Jpe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169300" y="1662300"/>
            <a:ext cx="49578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Questions?</a:t>
            </a:r>
          </a:p>
        </p:txBody>
      </p:sp>
      <p:pic>
        <p:nvPicPr>
          <p:cNvPr descr="... Care, Heart, Health, Jpe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Problem/Application Domain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opportunity/problem did you address?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 sz="1400"/>
              <a:t>Thinking what makes this workout/diet app different than the ones that are already out there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Thinking of features to be implemented in the app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Difficult features that was too challenging to finish in the amount of time given</a:t>
            </a:r>
          </a:p>
          <a:p>
            <a:pPr lv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Why/for whom is it interesting/exciting?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Team: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Felt it was challenging but at the same time learned many new things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Product Owner is a health freak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Felt this can be an app that be used everyday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Customers:</a:t>
            </a:r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Organizing their workout/diet plans</a:t>
            </a:r>
          </a:p>
        </p:txBody>
      </p:sp>
      <p:pic>
        <p:nvPicPr>
          <p:cNvPr descr="... Care, Heart, Health, Jpe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18225"/>
            <a:ext cx="8520600" cy="77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Goals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Out to Achieve: Initial Vision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Create a workout/diet app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Track and log meals and exercises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Compare the results from different days</a:t>
            </a:r>
          </a:p>
          <a:p>
            <a:pPr indent="-228600" lvl="1" marL="1371600">
              <a:spcBef>
                <a:spcPts val="0"/>
              </a:spcBef>
            </a:pPr>
            <a:r>
              <a:rPr lang="en"/>
              <a:t>Meal and workout suggestions based on personal needs</a:t>
            </a:r>
          </a:p>
          <a:p>
            <a:pPr indent="-228600" lvl="1" marL="1371600">
              <a:spcBef>
                <a:spcPts val="0"/>
              </a:spcBef>
            </a:pPr>
            <a:r>
              <a:rPr lang="en"/>
              <a:t>Create a login page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Achieved: Final Result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Creating a workout/diet app</a:t>
            </a:r>
          </a:p>
          <a:p>
            <a:pPr indent="-228600" lvl="1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Added a quiz to determine body type rather than personal needs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No login page and comparing the results from different days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descr="... Care, Heart, Health, Jpe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and Accomplishments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Product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Challenges:</a:t>
            </a:r>
          </a:p>
          <a:p>
            <a:pPr indent="-228600" lvl="1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Learning Android technologies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Accomplishments: </a:t>
            </a:r>
          </a:p>
          <a:p>
            <a:pPr indent="-228600" lvl="1" marL="1371600">
              <a:spcBef>
                <a:spcPts val="0"/>
              </a:spcBef>
            </a:pPr>
            <a:r>
              <a:rPr lang="en"/>
              <a:t>Implementing most of the features that were planned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Development Process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Challenges</a:t>
            </a:r>
          </a:p>
          <a:p>
            <a:pPr indent="-228600" lvl="1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Incorporating good engineering practices with scrum</a:t>
            </a:r>
          </a:p>
          <a:p>
            <a:pPr indent="-228600" lvl="1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Following the scrum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Accomplishments: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Smooth team workflow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descr="... Care, Heart, Health, Jpe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1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25" y="270700"/>
            <a:ext cx="6912624" cy="456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type="title"/>
          </p:nvPr>
        </p:nvSpPr>
        <p:spPr>
          <a:xfrm>
            <a:off x="7271725" y="1741925"/>
            <a:ext cx="14778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GoLift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71725" y="1741925"/>
            <a:ext cx="14778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GoLift</a:t>
            </a:r>
          </a:p>
        </p:txBody>
      </p:sp>
      <p:pic>
        <p:nvPicPr>
          <p:cNvPr descr="screenshot2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25" y="263326"/>
            <a:ext cx="6877099" cy="455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 Overview</a:t>
            </a:r>
          </a:p>
        </p:txBody>
      </p:sp>
      <p:pic>
        <p:nvPicPr>
          <p:cNvPr descr="... Care, Heart, Health, Jpe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.jpg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649" y="1250837"/>
            <a:ext cx="4481800" cy="288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Management Techniques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Processes: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Scrum practice (release, sprints, meetings, board)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Android Studio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Google Nexus 7 Tablet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Scrumwise.com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Excel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Google Drive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GitHub</a:t>
            </a:r>
          </a:p>
        </p:txBody>
      </p:sp>
      <p:pic>
        <p:nvPicPr>
          <p:cNvPr descr="... Care, Heart, Health, Jpe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You...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Enjoyed...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Experimenting with Android development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Working as a team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Designing the layout of the app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Seeing the final result after working on it for weeks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Didn’t enjoy...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Spending too much time learning Android Studio rather than using it</a:t>
            </a:r>
          </a:p>
        </p:txBody>
      </p:sp>
      <p:pic>
        <p:nvPicPr>
          <p:cNvPr descr="... Care, Heart, Health, Jpe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