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9cfb007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9cfb007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d240ec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d240ec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9cfb007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9cfb007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9cfb007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9cfb007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9cfb007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9cfb007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cfb007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cfb007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9cfb007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9cfb007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9cfb0071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9cfb0071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9cfb0071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9cfb0071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9cfb0071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9cfb0071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9cfb007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9cfb007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9cfb0071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9cfb0071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9cfb0071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9cfb0071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9cfb0071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9cfb007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9cfb0071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9cfb0071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9cfb0071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9cfb0071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9cfb0071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9cfb0071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9cfb0071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9cfb0071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9cfb0071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9cfb0071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9cfb0071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9cfb0071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9cfb007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9cfb007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cfb007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cfb007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9cfb007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9cfb007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9cfb007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9cfb007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9cfb007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9cfb007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cfb0071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9cfb007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9cfb007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9cfb007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7: List Processing &amp; Data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78350" y="1612050"/>
            <a:ext cx="4506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First-In-First-Out (FIFO) data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 Operations: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push(element)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Pushes the element to the back of the queue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Removes the element at the front of the queue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525" y="1538048"/>
            <a:ext cx="3106225" cy="22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419450" y="3708900"/>
            <a:ext cx="4259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can we represent a Queue using the Data Structures we already know?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11225" y="4473650"/>
            <a:ext cx="4004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Lists &amp; many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59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23425" y="2491925"/>
            <a:ext cx="54273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given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[[1, 2, 3], [4, 5, 6], [7, 8, 9], [10, 11, 12]],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accumulate_n(lambda x, y : x + y , 0, s)  	# [22, 26, 30]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23425" y="3593775"/>
            <a:ext cx="2623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does accumulate_n do?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568900" y="3593775"/>
            <a:ext cx="467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each nested list, get the ith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element, and apply accumulate on them.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Repeat for the other elements (i+1, i+2, … 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59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2418050"/>
            <a:ext cx="9295227" cy="10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/>
          <p:nvPr/>
        </p:nvCxnSpPr>
        <p:spPr>
          <a:xfrm flipH="1" rot="10800000">
            <a:off x="5887775" y="3223875"/>
            <a:ext cx="30096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 txBox="1"/>
          <p:nvPr/>
        </p:nvSpPr>
        <p:spPr>
          <a:xfrm>
            <a:off x="7014300" y="2639925"/>
            <a:ext cx="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&lt;T1&gt;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715350" y="3466600"/>
            <a:ext cx="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&lt;T2&gt;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 flipH="1" rot="10800000">
            <a:off x="4502450" y="3394575"/>
            <a:ext cx="30096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 txBox="1"/>
          <p:nvPr/>
        </p:nvSpPr>
        <p:spPr>
          <a:xfrm>
            <a:off x="197450" y="3626675"/>
            <a:ext cx="636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T1: gets all the first elements in the sequence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T2: Removes the current 0th position element in all the nested lists in the sequence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056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750"/>
            <a:ext cx="78200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25" y="2971800"/>
            <a:ext cx="70389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12550" y="3807575"/>
            <a:ext cx="812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Words in sentence = Number of 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Letters in sentence = Number of letters in each list + spaces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88" y="152400"/>
            <a:ext cx="7898026" cy="206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7"/>
          <p:cNvSpPr txBox="1"/>
          <p:nvPr/>
        </p:nvSpPr>
        <p:spPr>
          <a:xfrm>
            <a:off x="623000" y="2571750"/>
            <a:ext cx="41301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Time Complexity: O(n)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Space Complexity: O(1)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0"/>
            <a:ext cx="7026375" cy="2647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8"/>
          <p:cNvSpPr txBox="1"/>
          <p:nvPr/>
        </p:nvSpPr>
        <p:spPr>
          <a:xfrm>
            <a:off x="361900" y="2927725"/>
            <a:ext cx="5114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data structure can we use to keep track of the count?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361900" y="3608025"/>
            <a:ext cx="5114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Maybe a dictionary?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 Value Pairs are stored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13" y="152400"/>
            <a:ext cx="7519775" cy="2014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9"/>
          <p:cNvSpPr txBox="1"/>
          <p:nvPr/>
        </p:nvSpPr>
        <p:spPr>
          <a:xfrm>
            <a:off x="812125" y="2571750"/>
            <a:ext cx="42348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Time Complexity: O(n)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Space Complexity: O(n)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05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8782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1"/>
          <p:cNvSpPr txBox="1"/>
          <p:nvPr/>
        </p:nvSpPr>
        <p:spPr>
          <a:xfrm>
            <a:off x="238575" y="2376775"/>
            <a:ext cx="27546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Complexity: O(n)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Space Complexity: O(n)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4800" y="1472250"/>
            <a:ext cx="7737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Dictionaries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 Data Structures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57900"/>
            <a:ext cx="5723050" cy="441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32"/>
          <p:cNvSpPr txBox="1"/>
          <p:nvPr/>
        </p:nvSpPr>
        <p:spPr>
          <a:xfrm>
            <a:off x="6668950" y="2171550"/>
            <a:ext cx="22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Using a List!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44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75" y="70175"/>
            <a:ext cx="6549449" cy="341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34"/>
          <p:cNvSpPr txBox="1"/>
          <p:nvPr/>
        </p:nvSpPr>
        <p:spPr>
          <a:xfrm>
            <a:off x="2072250" y="3577350"/>
            <a:ext cx="49995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 we need to keep track of?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-&gt; Curr/Next player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condition for a person to win?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-&gt; Until m-1 players are left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625"/>
            <a:ext cx="8839201" cy="29316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5"/>
          <p:cNvSpPr txBox="1"/>
          <p:nvPr/>
        </p:nvSpPr>
        <p:spPr>
          <a:xfrm>
            <a:off x="213875" y="3223750"/>
            <a:ext cx="5271000" cy="185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Psuedocode: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your queue and add everyone into 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Loop while there is still more than m players in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Continuously enqueue and dequeue to loop through the players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the winners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0" y="144175"/>
            <a:ext cx="77724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649700" y="1998525"/>
            <a:ext cx="59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character in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maps to a character in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destination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mapping to translate the string!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64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50" y="103075"/>
            <a:ext cx="6533000" cy="352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8"/>
          <p:cNvSpPr txBox="1"/>
          <p:nvPr/>
        </p:nvSpPr>
        <p:spPr>
          <a:xfrm>
            <a:off x="6225000" y="4743300"/>
            <a:ext cx="29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Hint: Make use of ord() or chr()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184200" y="3791150"/>
            <a:ext cx="39552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Shifts every character in the string by xx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46249" cy="35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/>
        </p:nvSpPr>
        <p:spPr>
          <a:xfrm>
            <a:off x="5900250" y="3104075"/>
            <a:ext cx="2919000" cy="113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chr()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Python chr() function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takes integer argument and return the string representing a character at that code 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5863200" y="337475"/>
            <a:ext cx="299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Characters are actually numbers if you think about it (in the computer)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make use of the ASCII table to map the numbers into characters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5900250" y="1964975"/>
            <a:ext cx="2919000" cy="95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ord()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ord() function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returns the number representing the unicode code of a specified character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13" y="153800"/>
            <a:ext cx="8596976" cy="2383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40"/>
          <p:cNvSpPr txBox="1"/>
          <p:nvPr/>
        </p:nvSpPr>
        <p:spPr>
          <a:xfrm>
            <a:off x="304325" y="2812600"/>
            <a:ext cx="4761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do we minus 26?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-&gt; Wrap around when we exceed the range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398250"/>
            <a:ext cx="8716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dictionaries?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data structure that store &lt;Key, Value&gt; pairs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key maps to a particular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3288"/>
          <a:stretch/>
        </p:blipFill>
        <p:spPr>
          <a:xfrm>
            <a:off x="152400" y="2327425"/>
            <a:ext cx="8839199" cy="15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56950"/>
            <a:ext cx="6028800" cy="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75" y="1277025"/>
            <a:ext cx="3389829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79675" y="1414700"/>
            <a:ext cx="4391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Dictionaries are more efficient than lists in terms of getting values that you want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a key in O(1)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with a dictionary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0" y="1406475"/>
            <a:ext cx="3845574" cy="70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8438"/>
            <a:ext cx="311776" cy="13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6900" y="2171550"/>
            <a:ext cx="31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-&gt; Prints the keys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50" y="3059566"/>
            <a:ext cx="3980399" cy="5177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0" l="10785" r="0" t="0"/>
          <a:stretch/>
        </p:blipFill>
        <p:spPr>
          <a:xfrm>
            <a:off x="4670625" y="3059575"/>
            <a:ext cx="311775" cy="13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14650" y="3738300"/>
            <a:ext cx="31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-&gt; Prints the values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with a dictionary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82150"/>
            <a:ext cx="4765050" cy="21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30325" y="1496925"/>
            <a:ext cx="83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97450" y="1496925"/>
            <a:ext cx="67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1000" y="1422900"/>
            <a:ext cx="8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elements to the dictionary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87150"/>
            <a:ext cx="5707601" cy="5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75850" y="2497200"/>
            <a:ext cx="830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Accessing the value using the key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weather['is nice'] =&gt; </a:t>
            </a:r>
            <a:r>
              <a:rPr lang="en" sz="15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True</a:t>
            </a:r>
            <a:endParaRPr sz="15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weather.get('is nice') =&gt; </a:t>
            </a:r>
            <a:r>
              <a:rPr lang="en" sz="15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True</a:t>
            </a:r>
            <a:endParaRPr sz="15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139525" y="2835900"/>
            <a:ext cx="33960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would be a better way to get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your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value?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9"/>
          <p:cNvCxnSpPr>
            <a:endCxn id="114" idx="1"/>
          </p:cNvCxnSpPr>
          <p:nvPr/>
        </p:nvCxnSpPr>
        <p:spPr>
          <a:xfrm flipH="1" rot="10800000">
            <a:off x="3832125" y="3143700"/>
            <a:ext cx="1307400" cy="9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00" y="1721075"/>
            <a:ext cx="3996100" cy="24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87900" y="1357125"/>
            <a:ext cx="58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if the dictionary does not have that key?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-&gt; A KeyError will be thrown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00" y="2188421"/>
            <a:ext cx="4324374" cy="1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00" y="3873347"/>
            <a:ext cx="4855506" cy="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78350" y="1612050"/>
            <a:ext cx="868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First-In-Last-Out (FILO) data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 Operations: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push(element)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Pushes the element on top the stack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Removes the element on top of the 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650" y="1546250"/>
            <a:ext cx="3845676" cy="22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19450" y="3708900"/>
            <a:ext cx="4259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can we represent a Stack using the Data Structures we already know?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11225" y="4473650"/>
            <a:ext cx="4004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Lists &amp; many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