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f45fea60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f45fea60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0d3ccfd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0d3ccfd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0d3ccfd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0d3ccfd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0d3ccfd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0d3ccfd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0d3ccfd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0d3ccfd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0d3ccfd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0d3ccfd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0d3ccfd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0d3ccfd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0d3ccfd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0d3ccfd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0d3ccfd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0d3ccfd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0d3ccfd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0d3ccfd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f45fea6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f45fea6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f45fea6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f45fea6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f45fea6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f45fea6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f45fea6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f45fea6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f45fea6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f45fea6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45fea60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f45fea60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f45fea6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f45fea6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f45fea60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f45fea60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8: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[Multiple Inheritance]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96525" y="1412525"/>
            <a:ext cx="669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Class may inherit from multiple classes at the same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 what will happen if I call a method with the same name in both classes?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800" y="2396225"/>
            <a:ext cx="4140650" cy="2594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70" y="2396225"/>
            <a:ext cx="4366825" cy="1206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15881"/>
          <a:stretch/>
        </p:blipFill>
        <p:spPr>
          <a:xfrm>
            <a:off x="140275" y="3755175"/>
            <a:ext cx="2762250" cy="2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196525" y="4079025"/>
            <a:ext cx="34791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"Tra-la-la -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 is cool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cool is that?"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175"/>
            <a:ext cx="9144002" cy="12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900" y="1854825"/>
            <a:ext cx="6477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187175" y="75225"/>
            <a:ext cx="3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Question 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3600"/>
            <a:ext cx="8839198" cy="93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950" y="1658450"/>
            <a:ext cx="64770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87175" y="75225"/>
            <a:ext cx="3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Question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075"/>
            <a:ext cx="8839198" cy="93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875" y="1506050"/>
            <a:ext cx="5196350" cy="36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187175" y="75225"/>
            <a:ext cx="3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0" y="749575"/>
            <a:ext cx="2971800" cy="866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6"/>
          <p:cNvSpPr txBox="1"/>
          <p:nvPr/>
        </p:nvSpPr>
        <p:spPr>
          <a:xfrm>
            <a:off x="252625" y="1814650"/>
            <a:ext cx="46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What's wrong with initialising the attributes as such?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92900" y="2413150"/>
            <a:ext cx="53118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if there was a specific naming convention for all Mobile Objects?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Would be better for us to invoke the super().__init__(name) method of MobileObject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87175" y="75225"/>
            <a:ext cx="3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Question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425" y="2051200"/>
            <a:ext cx="4417575" cy="30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25" y="1125913"/>
            <a:ext cx="37242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48613" y="2216825"/>
            <a:ext cx="3759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can we verify that 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beng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the owner of the 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ice_cream?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25825"/>
            <a:ext cx="9144000" cy="455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625" y="3285150"/>
            <a:ext cx="36385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87175" y="75225"/>
            <a:ext cx="3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Question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6475"/>
            <a:ext cx="46672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336800" y="2216800"/>
            <a:ext cx="618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Nope!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2nd Statement: Assigning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beng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as the owner of the ice cream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3rd Statement: Assigning the ice_cream attribute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beng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ice_cream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25" y="3406550"/>
            <a:ext cx="46005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700" y="152400"/>
            <a:ext cx="23145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0700" y="800100"/>
            <a:ext cx="2320900" cy="45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187175" y="75225"/>
            <a:ext cx="3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24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83550" y="1730500"/>
            <a:ext cx="64248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we instantiate an instance of a 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Separate instances are separate Objects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Hence an identity check will always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evaluate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False!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1505775" y="2829975"/>
            <a:ext cx="5994600" cy="139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if you wanted to compare if 2 burgers are the same if they had the same ingredients for example?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another way of comparing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method can we use to accomplish this?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5" y="1145300"/>
            <a:ext cx="3447349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759575" y="1921100"/>
            <a:ext cx="12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False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False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85325"/>
            <a:ext cx="52578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187175" y="75225"/>
            <a:ext cx="3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903925"/>
            <a:ext cx="50673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1490550" y="439950"/>
            <a:ext cx="616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Could make use of the __eq__(self) method!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Default implementation for __eq__ is the identity operator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Define your own version!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3475" y="1432100"/>
            <a:ext cx="901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Object-Oriented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Abstraction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Inheritance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Polymorphism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32888"/>
            <a:ext cx="9144001" cy="467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42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 rot="10800000">
            <a:off x="2765750" y="1935050"/>
            <a:ext cx="447600" cy="1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6"/>
          <p:cNvSpPr txBox="1"/>
          <p:nvPr/>
        </p:nvSpPr>
        <p:spPr>
          <a:xfrm>
            <a:off x="3325250" y="1710650"/>
            <a:ext cx="11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245325" y="1727175"/>
            <a:ext cx="20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a function to affect our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vs Instance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03900" y="1503375"/>
            <a:ext cx="6426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Class refers to the category of the object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Instance refers to a particular object of a class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i="1" lang="en" sz="1700" u="sng">
                <a:latin typeface="Roboto"/>
                <a:ea typeface="Roboto"/>
                <a:cs typeface="Roboto"/>
                <a:sym typeface="Roboto"/>
              </a:rPr>
              <a:t>Textbook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Book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i="1" lang="en" sz="1700" u="sng">
                <a:latin typeface="Roboto"/>
                <a:ea typeface="Roboto"/>
                <a:cs typeface="Roboto"/>
                <a:sym typeface="Roboto"/>
              </a:rPr>
              <a:t>Addition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is an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Operation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580" y="2571750"/>
            <a:ext cx="3568997" cy="23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__init__ method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83825" y="1535350"/>
            <a:ext cx="786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Basically this is like your constructor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Specifies what your object requires for you to instantiate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879688"/>
            <a:ext cx="5114990" cy="100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13" y="2798325"/>
            <a:ext cx="5178830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flipH="1" rot="10800000">
            <a:off x="2142300" y="2654450"/>
            <a:ext cx="3181200" cy="23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8"/>
          <p:cNvSpPr txBox="1"/>
          <p:nvPr/>
        </p:nvSpPr>
        <p:spPr>
          <a:xfrm>
            <a:off x="5499350" y="2263950"/>
            <a:ext cx="24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underscores on each side!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755125" y="3325775"/>
            <a:ext cx="33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What's the difference between these 2?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787100" y="3965225"/>
            <a:ext cx="304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A: We use the balance variable to assign to the balance attribute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B: Just assign the balance attribute as 400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99825" y="1567325"/>
            <a:ext cx="87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Idea is that we can draw links between various Classes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 them using inheritance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5325"/>
            <a:ext cx="4774073" cy="26557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 txBox="1"/>
          <p:nvPr/>
        </p:nvSpPr>
        <p:spPr>
          <a:xfrm>
            <a:off x="5835025" y="1351775"/>
            <a:ext cx="299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Classes has an "is a" relationship with their superclasses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03900" y="1519375"/>
            <a:ext cx="770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Basically is used to act as a reference to the instance of the class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within the class itself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self to use methods or get attributes you need relating to the instance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7775"/>
            <a:ext cx="4148914" cy="1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super() method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15800" y="1487400"/>
            <a:ext cx="71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to access methods in the superclass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Helps to reduce repeated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May need the superclass's definition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 the method to get what you need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00" y="2833783"/>
            <a:ext cx="4435600" cy="17911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400" y="3410949"/>
            <a:ext cx="4435600" cy="12139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1"/>
          <p:cNvSpPr txBox="1"/>
          <p:nvPr/>
        </p:nvSpPr>
        <p:spPr>
          <a:xfrm>
            <a:off x="5239600" y="1332475"/>
            <a:ext cx="33732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not necessarily only use in the init method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Think creatively!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