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0D00-FB94-4A62-9FCD-FF8F1ACDF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8ABF5-BD87-4291-8C18-B9D197D47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B689-5A66-4348-A710-247BCAFF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F1D1-CC51-4D5C-8EC4-2AEE2892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87E2-C099-4931-BC57-8C5E8B2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408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C615-7E56-408E-BBCE-91411740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2152E-FBCE-4AED-BCF3-7C28EF6AB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8505-B09C-433D-8452-D96C6888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09AD-2EB4-4994-B9FA-46D91AAA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33AD-37FE-4034-A193-5CB32BF3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198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4576A-F5DB-4440-BF56-879D131A1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8702C-8CCA-4F4A-BDCA-C9A33C2B1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67CD-0170-4E4C-94A3-D05C33F3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6E10-BE60-48E5-BD6F-C285A377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DD0B-0A38-43EF-A6B7-917FC3DD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72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3396-2196-4A0B-8FB0-B8398712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431B-A174-4A89-9DD6-D0A61115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D160-BA50-4FB2-8EBE-93EDE23E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8477-7654-4CD5-86D7-1ED3DD8F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F787-F170-4B45-90AC-5CBC4B85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751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9A66-1DC0-4A07-A546-74334186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73B89-64A0-4B73-B78A-9946CB73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4D9EC-F5A3-4154-A007-1FB929B9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54DF-5C67-4DCE-B1EE-EB72634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69B2-64CF-4E7D-A15E-2954814C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5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DE7E-FF32-4EF4-9848-1213C482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E9E0-4521-41BE-B9FF-D95A76340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FDF33-E8FE-452C-8DF7-EDA1DCB50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8B91-0FE7-41BC-A4CF-14A4F0DB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A634-AF36-4A3D-9CCB-6179D176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0DEBF-FA32-409D-B6EE-291B07F9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81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F7AC-112E-4D30-BAA5-3AD8E57C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FEF08-AD15-4F9F-BDA5-C0065A34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1145D-6805-496F-B5DC-5D3EEFD0A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F479E-9B85-4FF9-B82B-3BB0AE77C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3D2E9-52AF-4830-B67F-22A1CAD7C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5B474-DF8E-441C-95F2-BCA78A0A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86D15-6B0A-479A-A8D5-CCD1C961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250E0-6F0C-4B06-AC0A-D614D94E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661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8E3-3209-4ECF-B839-90605262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B4A29-284C-4DC2-87E6-6739F1AE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3623D-F834-4368-9584-15E9236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F299-11A8-4D96-B29A-F08A1C67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595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854A5-6502-4821-BD55-8A8EE5F0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CEF98-9A4F-43EB-AE89-5DDF2C3D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F534-8621-454F-91BF-015B235F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45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19D-0B45-4F73-9E57-8E56572A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650F-952D-4969-A205-F18D32BE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D6399-D4CF-4DE0-8D33-6A261313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35E0B-955E-4C97-8194-57736013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EE511-AADE-4997-9F9C-46E3FD1D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FBF2-70B3-4F11-817D-69CC91BF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773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74E7-12C0-42E7-B032-BF07F260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D988D-AA93-4039-8EDA-2A9ECB1ED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FF272-C7FA-4495-8682-AB2A47A4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8E73-5646-49F9-9E87-CA192B59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7C8F-B494-41B6-8EC3-71103154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86E-62D1-4854-90E0-DFCFD4D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32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3F3E8-5343-4B76-9EAC-07FC8ECA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11DE-8A07-4C71-810F-39787646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E6BB-1525-41FA-9C19-B38C71B6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72C6-B185-4251-B50B-52880A15AD10}" type="datetimeFigureOut">
              <a:rPr lang="en-IE" smtClean="0"/>
              <a:t>18/09/2018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D07-0563-4DCF-8BDA-0CE4B70BF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3B02-A86C-48AB-A33C-48F8593D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615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inarmiler8.deviantart.com/art/March-Hare-66527251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echanics.stackexchange.com/questions/23047/obd-ii-power-when-key-not-in-igni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Barbie's_car_2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eetsblog.org/2013/11/27/you-know-whats-regressive-nycs-current-toll-syste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83B8-A8FC-4CC8-B9A9-57A7AAF23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 question of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D1EEA-D230-42D0-B164-C26D56223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What does “state” mean in a distributed / microservices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9DD4B-9AD5-429B-9C9D-EC4AC11FF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1864" y="4380705"/>
            <a:ext cx="1952612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B42E-A7C0-4B72-A8BE-D532D917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5305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Local &amp; deterministic</a:t>
            </a:r>
          </a:p>
        </p:txBody>
      </p:sp>
      <p:pic>
        <p:nvPicPr>
          <p:cNvPr id="5" name="Picture 4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E74DCF2F-0E8D-4751-ABD4-E12DA303F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156" r="21740" b="2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D22F2-DC57-4037-9496-DB29858644D5}"/>
              </a:ext>
            </a:extLst>
          </p:cNvPr>
          <p:cNvSpPr txBox="1"/>
          <p:nvPr/>
        </p:nvSpPr>
        <p:spPr>
          <a:xfrm>
            <a:off x="6391372" y="2026763"/>
            <a:ext cx="33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* Well defined unambiguous state</a:t>
            </a:r>
          </a:p>
        </p:txBody>
      </p:sp>
    </p:spTree>
    <p:extLst>
      <p:ext uri="{BB962C8B-B14F-4D97-AF65-F5344CB8AC3E}">
        <p14:creationId xmlns:p14="http://schemas.microsoft.com/office/powerpoint/2010/main" val="11978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25A6-1621-4C22-A8AB-661C33B5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7190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“Service” level</a:t>
            </a:r>
          </a:p>
        </p:txBody>
      </p:sp>
      <p:pic>
        <p:nvPicPr>
          <p:cNvPr id="5" name="Picture 4" descr="A red car parked in a parking lot&#10;&#10;Description generated with very high confidence">
            <a:extLst>
              <a:ext uri="{FF2B5EF4-FFF2-40B4-BE49-F238E27FC236}">
                <a16:creationId xmlns:a16="http://schemas.microsoft.com/office/drawing/2014/main" id="{8B58FA5B-E5E6-4DDA-9671-1B6A8E9CA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492" r="21777" b="-2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2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3419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“System” level</a:t>
            </a:r>
          </a:p>
        </p:txBody>
      </p:sp>
      <p:pic>
        <p:nvPicPr>
          <p:cNvPr id="4" name="Picture 3" descr="A car driving down a busy street filled with lots of traffic&#10;&#10;Description generated with very high confidence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48" r="22452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7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question of state</vt:lpstr>
      <vt:lpstr>Local &amp; deterministic</vt:lpstr>
      <vt:lpstr>“Service” level</vt:lpstr>
      <vt:lpstr>“System”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question of state</dc:title>
  <dc:creator>Duncan Jones</dc:creator>
  <cp:lastModifiedBy>Duncan Jones</cp:lastModifiedBy>
  <cp:revision>4</cp:revision>
  <dcterms:created xsi:type="dcterms:W3CDTF">2018-09-18T18:55:25Z</dcterms:created>
  <dcterms:modified xsi:type="dcterms:W3CDTF">2018-09-18T19:54:42Z</dcterms:modified>
</cp:coreProperties>
</file>