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AF27-A8ED-52AD-1655-C2C2698D9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1888B-8164-1490-5871-797E600C6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6394-7E9F-4DC1-82DD-2A0AD836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34D7-478F-6226-1E3B-D3095FF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0437-ED9B-55C0-BFB6-7F452EFA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138D-0924-EE94-C229-1EAC3441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FAC9-B4AC-8005-C6D1-624EE23B6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91DB-0885-6F8D-5318-95856F10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9615-4E7A-155E-450F-3683BB90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596F-F1C8-D840-68E1-EFF31499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0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88A8E-CB6A-9A00-6574-376D02A1C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4E3A-1B49-0619-1037-F6475BAF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1304-F843-1BFD-B5D5-43A45C19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F4AC-D90B-AE6D-4993-6A4C8DA2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4652-F3AF-F480-C882-31C7C00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A459-EFD4-CAB0-8E93-DD9EDBC8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4FD6-D119-D450-8F10-9F18E77F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9EAD-FC44-2F5B-1820-E973AF07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6FFB-C394-CB6C-6219-EF87F758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1B2B-11D8-04F3-6B1B-8298A891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27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7A64-D3B0-3DA6-BAC9-D320C9FA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E8209-0DC4-6A5A-D059-FF6E29D3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D70B-6716-816B-FA3B-CEEFF0E3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AEAD-C103-EACA-8BA5-D2D6223B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98A8-4EF4-2BB3-95AF-FF4255C0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8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D073-3EEE-E2F6-94E6-505BC59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3854-F740-3556-D689-E869AA4E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3776-A917-CE39-52BE-E720A5A4C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694E-165D-A2FF-5C62-BD4C25E3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660C9-1AA1-3368-F997-09218859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7A17-3929-1FF6-E9BF-30B5E77E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B4AA-6EA1-4482-DBE7-36B46BCB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EC5CB-0B23-0072-DED6-1B438235C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1C73-33FC-0A07-BFF0-5352ADEF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B7E75-2EF1-E353-A393-2055185B4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11E60-1C7C-47B1-72C3-8CDFBDCBA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D5BDD-6FD6-B502-2B59-D36BBDA3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1DB5F-A769-B2DF-EADB-0706752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2F4DB-CB65-727F-09BB-5B5EF692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D1C9-5A58-2D19-1618-2BC8048B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D844-4D65-28EB-766D-392E0C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7A9E-8B3E-334C-7695-172B9EB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6BFED-B43B-D100-EF58-A2483AAC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4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2A4D7-0EA9-0C2F-A81D-4E9B2D86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CAE45-763D-B6AC-F4A1-75214811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EFDB5-C5A0-5EDC-AA1C-608EF12D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03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A2CD-EF89-EE31-083D-F7C349D4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F47F-879F-6E4E-24BA-A78B670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EE068-4BD9-8F71-B455-D760B5529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4BDC2-89B9-2ED8-B245-4EA873F1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6A9D1-656C-333C-ADFE-5375E157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FF44-AEC2-C8A8-F895-807EA920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1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7151-3FB9-DC75-6EEF-D2F3819D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99C0F-9A24-742C-D5BC-70EF9FB07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A9CB7-B1DA-C8BC-6023-CADAF19F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A013-8B7C-9A36-2C7D-BCB0E691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7967A-2B2A-8FD0-B30C-27422E6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78051-7F21-106D-4F5F-CEAB45BC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3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5FFC8-B426-618F-75EA-8E38B353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8CC7-9D19-F44D-B8D6-75891458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D2C0-D784-92F6-FEC2-83CEAA1A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74FD4-7C90-4DDE-84F1-E00AF1D3EB9C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85D5-BBA3-E85B-7B82-74A58E2E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9F28-587E-CC5F-A12D-D33A2788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90B5-6355-4DE7-8FFB-FF17FB0B4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2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FFD1-9A82-3945-B8AD-FCBA258B5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On Creativity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73381-9330-6B5C-0455-A69ECA313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For developers and similar professions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0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62B97B-DB3B-DBA8-2DD2-B8A48B72744A}"/>
              </a:ext>
            </a:extLst>
          </p:cNvPr>
          <p:cNvSpPr/>
          <p:nvPr/>
        </p:nvSpPr>
        <p:spPr>
          <a:xfrm>
            <a:off x="838200" y="1435100"/>
            <a:ext cx="194734" cy="4597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73A05-F251-82BC-78D7-EAC3BA04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Speaker Bio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97CA8-0A34-27EE-E56E-9AEC1AE1485B}"/>
              </a:ext>
            </a:extLst>
          </p:cNvPr>
          <p:cNvSpPr/>
          <p:nvPr/>
        </p:nvSpPr>
        <p:spPr>
          <a:xfrm>
            <a:off x="1032934" y="1439333"/>
            <a:ext cx="10905066" cy="4597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CCD5DE-72EB-2C25-7B7F-EE061E8AFA08}"/>
              </a:ext>
            </a:extLst>
          </p:cNvPr>
          <p:cNvSpPr/>
          <p:nvPr/>
        </p:nvSpPr>
        <p:spPr>
          <a:xfrm>
            <a:off x="1159933" y="1557867"/>
            <a:ext cx="10668000" cy="43518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87518-E4AD-151F-C273-6AC05D18CA65}"/>
              </a:ext>
            </a:extLst>
          </p:cNvPr>
          <p:cNvSpPr/>
          <p:nvPr/>
        </p:nvSpPr>
        <p:spPr>
          <a:xfrm rot="5400000">
            <a:off x="6425538" y="-1490795"/>
            <a:ext cx="94457" cy="1028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E441FA-F16F-E4ED-DBD4-15A5C4DAA55A}"/>
              </a:ext>
            </a:extLst>
          </p:cNvPr>
          <p:cNvSpPr/>
          <p:nvPr/>
        </p:nvSpPr>
        <p:spPr>
          <a:xfrm rot="20039967">
            <a:off x="716677" y="3081215"/>
            <a:ext cx="582815" cy="2317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132702-A077-1CC4-FF6D-A5025CD86B30}"/>
              </a:ext>
            </a:extLst>
          </p:cNvPr>
          <p:cNvSpPr/>
          <p:nvPr/>
        </p:nvSpPr>
        <p:spPr>
          <a:xfrm rot="20039967">
            <a:off x="716677" y="3386016"/>
            <a:ext cx="582815" cy="2317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4B44FC-4F37-3D51-22F2-6E112ABC629A}"/>
              </a:ext>
            </a:extLst>
          </p:cNvPr>
          <p:cNvSpPr/>
          <p:nvPr/>
        </p:nvSpPr>
        <p:spPr>
          <a:xfrm rot="20039967">
            <a:off x="741526" y="3708402"/>
            <a:ext cx="582815" cy="2317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8ACCD-67EA-36DE-F9D6-7F849202CECD}"/>
              </a:ext>
            </a:extLst>
          </p:cNvPr>
          <p:cNvSpPr txBox="1"/>
          <p:nvPr/>
        </p:nvSpPr>
        <p:spPr>
          <a:xfrm>
            <a:off x="1676400" y="170954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Likes: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84022-D034-671A-E0AB-B7896DE590A1}"/>
              </a:ext>
            </a:extLst>
          </p:cNvPr>
          <p:cNvSpPr txBox="1"/>
          <p:nvPr/>
        </p:nvSpPr>
        <p:spPr>
          <a:xfrm>
            <a:off x="1676399" y="3850016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Dislikes: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735A-BEDF-220C-0E77-B4D21D8F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creativity?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34B5-85D5-5FCB-431A-0361221C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CF4E-2102-31C2-005C-E67ABD1D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does creativity matter?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7618-EEE8-6DE6-F05B-83270E75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9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451-AE9F-783C-183D-E305EADF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improve creativity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C4DD-7AD6-5C4D-11E2-CEEA182A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0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7343-FF87-80FC-25F6-0E25A6DC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56A7-7997-4CFA-5323-3762E451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86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 Creativity</vt:lpstr>
      <vt:lpstr>Speaker Bio</vt:lpstr>
      <vt:lpstr>What is creativity?</vt:lpstr>
      <vt:lpstr>Why does creativity matter?</vt:lpstr>
      <vt:lpstr>How to improve creativity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Creativity</dc:title>
  <dc:creator>Duncan Jones</dc:creator>
  <cp:lastModifiedBy>Duncan Jones</cp:lastModifiedBy>
  <cp:revision>1</cp:revision>
  <dcterms:created xsi:type="dcterms:W3CDTF">2023-01-02T06:43:51Z</dcterms:created>
  <dcterms:modified xsi:type="dcterms:W3CDTF">2023-01-02T06:59:32Z</dcterms:modified>
</cp:coreProperties>
</file>