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517CA-646E-4F92-BC77-FB90659F3FBD}"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CC628-4FEB-4E9A-A626-C808C74B96E6}" type="slidenum">
              <a:rPr lang="en-US" smtClean="0"/>
              <a:t>‹#›</a:t>
            </a:fld>
            <a:endParaRPr lang="en-US"/>
          </a:p>
        </p:txBody>
      </p:sp>
    </p:spTree>
    <p:extLst>
      <p:ext uri="{BB962C8B-B14F-4D97-AF65-F5344CB8AC3E}">
        <p14:creationId xmlns:p14="http://schemas.microsoft.com/office/powerpoint/2010/main" val="143884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An account can only be created once - therefore if an event stream already exists for the account, do not create a new one or append an account opened event.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a:t>
            </a:fld>
            <a:endParaRPr lang="en-US"/>
          </a:p>
        </p:txBody>
      </p:sp>
    </p:spTree>
    <p:extLst>
      <p:ext uri="{BB962C8B-B14F-4D97-AF65-F5344CB8AC3E}">
        <p14:creationId xmlns:p14="http://schemas.microsoft.com/office/powerpoint/2010/main" val="35910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Withdrawing money requires running the </a:t>
            </a:r>
            <a:r>
              <a:rPr lang="en-IE" b="1" dirty="0"/>
              <a:t>balance</a:t>
            </a:r>
            <a:r>
              <a:rPr lang="en-IE" dirty="0"/>
              <a:t> </a:t>
            </a:r>
            <a:r>
              <a:rPr lang="en-IE" dirty="0">
                <a:hlinkClick r:id="rId3"/>
              </a:rPr>
              <a:t>projection</a:t>
            </a:r>
            <a:r>
              <a:rPr lang="en-IE" dirty="0"/>
              <a:t> to make sure that the account has the funds available to withdraw and only if it does, post the withdrawal event. When posting the withdrawal event we pass in the sequence number returned by the </a:t>
            </a:r>
            <a:r>
              <a:rPr lang="en-IE" dirty="0">
                <a:hlinkClick r:id="rId3"/>
              </a:rPr>
              <a:t>projection</a:t>
            </a:r>
            <a:r>
              <a:rPr lang="en-IE" dirty="0"/>
              <a:t> and if any other events have been written to the event stream since then an error is thrown and our withdrawal event is not appended.</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11</a:t>
            </a:fld>
            <a:endParaRPr lang="en-US"/>
          </a:p>
        </p:txBody>
      </p:sp>
    </p:spTree>
    <p:extLst>
      <p:ext uri="{BB962C8B-B14F-4D97-AF65-F5344CB8AC3E}">
        <p14:creationId xmlns:p14="http://schemas.microsoft.com/office/powerpoint/2010/main" val="426766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12</a:t>
            </a:fld>
            <a:endParaRPr lang="en-US"/>
          </a:p>
        </p:txBody>
      </p:sp>
    </p:spTree>
    <p:extLst>
      <p:ext uri="{BB962C8B-B14F-4D97-AF65-F5344CB8AC3E}">
        <p14:creationId xmlns:p14="http://schemas.microsoft.com/office/powerpoint/2010/main" val="298491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13</a:t>
            </a:fld>
            <a:endParaRPr lang="en-US"/>
          </a:p>
        </p:txBody>
      </p:sp>
    </p:spTree>
    <p:extLst>
      <p:ext uri="{BB962C8B-B14F-4D97-AF65-F5344CB8AC3E}">
        <p14:creationId xmlns:p14="http://schemas.microsoft.com/office/powerpoint/2010/main" val="422221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3</a:t>
            </a:fld>
            <a:endParaRPr lang="en-US"/>
          </a:p>
        </p:txBody>
      </p:sp>
    </p:spTree>
    <p:extLst>
      <p:ext uri="{BB962C8B-B14F-4D97-AF65-F5344CB8AC3E}">
        <p14:creationId xmlns:p14="http://schemas.microsoft.com/office/powerpoint/2010/main" val="214890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4</a:t>
            </a:fld>
            <a:endParaRPr lang="en-US"/>
          </a:p>
        </p:txBody>
      </p:sp>
    </p:spTree>
    <p:extLst>
      <p:ext uri="{BB962C8B-B14F-4D97-AF65-F5344CB8AC3E}">
        <p14:creationId xmlns:p14="http://schemas.microsoft.com/office/powerpoint/2010/main" val="91877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Depositing money is the simplest of all operations - we simply need to be sure that the account exists.</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5</a:t>
            </a:fld>
            <a:endParaRPr lang="en-US"/>
          </a:p>
        </p:txBody>
      </p:sp>
    </p:spTree>
    <p:extLst>
      <p:ext uri="{BB962C8B-B14F-4D97-AF65-F5344CB8AC3E}">
        <p14:creationId xmlns:p14="http://schemas.microsoft.com/office/powerpoint/2010/main" val="165664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6</a:t>
            </a:fld>
            <a:endParaRPr lang="en-US"/>
          </a:p>
        </p:txBody>
      </p:sp>
    </p:spTree>
    <p:extLst>
      <p:ext uri="{BB962C8B-B14F-4D97-AF65-F5344CB8AC3E}">
        <p14:creationId xmlns:p14="http://schemas.microsoft.com/office/powerpoint/2010/main" val="2025540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7</a:t>
            </a:fld>
            <a:endParaRPr lang="en-US"/>
          </a:p>
        </p:txBody>
      </p:sp>
    </p:spTree>
    <p:extLst>
      <p:ext uri="{BB962C8B-B14F-4D97-AF65-F5344CB8AC3E}">
        <p14:creationId xmlns:p14="http://schemas.microsoft.com/office/powerpoint/2010/main" val="348249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To get the balance of the account we need to run a </a:t>
            </a:r>
            <a:r>
              <a:rPr lang="en-IE" dirty="0">
                <a:hlinkClick r:id="rId3"/>
              </a:rPr>
              <a:t>projection</a:t>
            </a:r>
            <a:r>
              <a:rPr lang="en-IE" dirty="0"/>
              <a:t> over the bank account event stream which handles the </a:t>
            </a:r>
            <a:r>
              <a:rPr lang="en-IE" b="1" dirty="0"/>
              <a:t>money deposited</a:t>
            </a:r>
            <a:r>
              <a:rPr lang="en-IE" dirty="0"/>
              <a:t> event and the </a:t>
            </a:r>
            <a:r>
              <a:rPr lang="en-IE" b="1" dirty="0"/>
              <a:t>money withdrawn</a:t>
            </a:r>
            <a:r>
              <a:rPr lang="en-IE" dirty="0"/>
              <a:t> event to give the balance as at a given point.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8</a:t>
            </a:fld>
            <a:endParaRPr lang="en-US"/>
          </a:p>
        </p:txBody>
      </p:sp>
    </p:spTree>
    <p:extLst>
      <p:ext uri="{BB962C8B-B14F-4D97-AF65-F5344CB8AC3E}">
        <p14:creationId xmlns:p14="http://schemas.microsoft.com/office/powerpoint/2010/main" val="38309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9</a:t>
            </a:fld>
            <a:endParaRPr lang="en-US"/>
          </a:p>
        </p:txBody>
      </p:sp>
    </p:spTree>
    <p:extLst>
      <p:ext uri="{BB962C8B-B14F-4D97-AF65-F5344CB8AC3E}">
        <p14:creationId xmlns:p14="http://schemas.microsoft.com/office/powerpoint/2010/main" val="375346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10</a:t>
            </a:fld>
            <a:endParaRPr lang="en-US"/>
          </a:p>
        </p:txBody>
      </p:sp>
    </p:spTree>
    <p:extLst>
      <p:ext uri="{BB962C8B-B14F-4D97-AF65-F5344CB8AC3E}">
        <p14:creationId xmlns:p14="http://schemas.microsoft.com/office/powerpoint/2010/main" val="139349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135B-6A39-4DA4-8B4B-ECDA6E986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18A539-330C-4709-806C-FA61A815E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6CF0B-49E9-4AB5-B5FE-646932E5A84C}"/>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3AB0A93C-A477-4CF7-9403-29A26DC9F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C715A-8A5B-440A-B9BF-ED41C087B960}"/>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50220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8E8-1213-43A4-8CA7-CE802EEB9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A7675-9D58-40B0-9895-26D1C20B8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0E48B-A602-47C3-B0C9-F92E8E760EFF}"/>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4FBD5C25-8748-4FBD-B783-414BAE9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FB43B-9709-4C7B-BF06-DC31FD4D5B77}"/>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52085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F610F-1436-42B0-B15A-681889E1C5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851F3-A117-4450-B5F3-CD3A4B403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96FA6-F645-468B-8907-504A56B6AA57}"/>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5C34A616-8BB5-45F6-9900-5DDAB0E74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61E6E-152D-45A1-907C-063BC405881B}"/>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18036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1938-1934-46DD-9E3A-DAEE4FBC1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36218-F734-4770-976F-20B3420E2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FA90-E568-439F-89EB-A097504DA420}"/>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182F8FA5-020B-4EF7-A4CA-0D1A6FDCA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4F7B3-D1CA-41AB-839F-0D3F8F7E028A}"/>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404065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344C-8F20-4391-A748-D2C188FF3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9D751C-0068-4D33-BCB0-AA30595D6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D5066-75DD-4F67-B0B5-D2C77ADDEBE5}"/>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277670B6-49F4-4012-ABD5-0D10F2BD9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D0AC0-9428-4C28-B760-D0FD88C2F754}"/>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302986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42F2-B072-4FC3-A469-3A44550AE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245FF-4109-4928-A0D0-E3A1945D3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496FF-2228-4C31-A38F-2B8ABFDE2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208C9-727D-4762-868C-8326BB02FC1D}"/>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6" name="Footer Placeholder 5">
            <a:extLst>
              <a:ext uri="{FF2B5EF4-FFF2-40B4-BE49-F238E27FC236}">
                <a16:creationId xmlns:a16="http://schemas.microsoft.com/office/drawing/2014/main" id="{1A25432F-11E9-450A-91EB-AF1DAD0E0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0E538-0803-466F-957F-8619F6AAABDD}"/>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637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D010-F450-4485-A7D2-E034C2695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9D3B9-E92C-4A2A-AA31-331F4387C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2076F-B4B4-47C1-A0D0-FD1744199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310E6-9B9C-4016-B907-E299C7947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0358B-E643-4AC2-B216-9F28F536D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D95E02-9789-4636-9D75-6D951A89D83E}"/>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8" name="Footer Placeholder 7">
            <a:extLst>
              <a:ext uri="{FF2B5EF4-FFF2-40B4-BE49-F238E27FC236}">
                <a16:creationId xmlns:a16="http://schemas.microsoft.com/office/drawing/2014/main" id="{520F6616-489B-44E9-994B-EA0FF2E0C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225464-24B1-4444-8A8D-7F333DD1C957}"/>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43124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ED16-57BA-4BE1-8223-A194570D83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3E5BF-4D0E-466E-B5C1-29893D84E20C}"/>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4" name="Footer Placeholder 3">
            <a:extLst>
              <a:ext uri="{FF2B5EF4-FFF2-40B4-BE49-F238E27FC236}">
                <a16:creationId xmlns:a16="http://schemas.microsoft.com/office/drawing/2014/main" id="{AF210BA2-C16C-4589-BAB9-645ABB78C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5A9B6-3D40-40AA-B77B-9746E452D4CB}"/>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1497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C2ABA-7FC2-4874-9C27-B91081526034}"/>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3" name="Footer Placeholder 2">
            <a:extLst>
              <a:ext uri="{FF2B5EF4-FFF2-40B4-BE49-F238E27FC236}">
                <a16:creationId xmlns:a16="http://schemas.microsoft.com/office/drawing/2014/main" id="{1BAE8179-0297-45BF-BD99-9F9D266F86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66E59B-4B70-43F4-ADC1-2E321CCB506F}"/>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44652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B4A7-DA32-4809-85CD-A2C3E3F5B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5FB08-050B-4D20-BEBB-460CA86BC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AF65F0-A94B-4494-B0FF-DB1D505FB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AA535-89FD-4F8A-8366-7E6B9BCF087A}"/>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6" name="Footer Placeholder 5">
            <a:extLst>
              <a:ext uri="{FF2B5EF4-FFF2-40B4-BE49-F238E27FC236}">
                <a16:creationId xmlns:a16="http://schemas.microsoft.com/office/drawing/2014/main" id="{E2B9B0CC-E2AE-42F1-8C35-9F6C3F19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D71F3-F854-45E9-8ADD-01A718E99F6C}"/>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80403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E3B2-77CE-4D51-AD15-C094CA43E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1F6DB-7D09-462A-BCBE-6112725F0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E1693-3D49-4C4B-9BE3-3EC866EB0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005E5-4084-4DFA-A508-A482F66DEE9B}"/>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6" name="Footer Placeholder 5">
            <a:extLst>
              <a:ext uri="{FF2B5EF4-FFF2-40B4-BE49-F238E27FC236}">
                <a16:creationId xmlns:a16="http://schemas.microsoft.com/office/drawing/2014/main" id="{CA66DDF7-BADD-4BFE-9934-69332CD2B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8DE54-2D94-4EEB-B4F0-CB9FBC0F514D}"/>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322459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1FB50-BE51-4C44-8C43-5633C66AE3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BFB88F-88E9-40BD-82C5-FAA6CAD8A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E4DEA-2D15-45A9-9CFE-5F2B0D21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BBE6262E-F429-4393-B98E-12703382D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4D158-3EF3-4C55-9914-3B370EBAA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192DC-CCF3-44F4-BD33-C83DE7BCD488}" type="slidenum">
              <a:rPr lang="en-US" smtClean="0"/>
              <a:t>‹#›</a:t>
            </a:fld>
            <a:endParaRPr lang="en-US"/>
          </a:p>
        </p:txBody>
      </p:sp>
    </p:spTree>
    <p:extLst>
      <p:ext uri="{BB962C8B-B14F-4D97-AF65-F5344CB8AC3E}">
        <p14:creationId xmlns:p14="http://schemas.microsoft.com/office/powerpoint/2010/main" val="292223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johnpapa.net/configuring-azure-functions-intellisense-via-json-schema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johnpapa.net/configuring-azure-functions-intellisense-via-json-schem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johnpapa.net/configuring-azure-functions-intellisense-via-json-schema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johnpapa.net/configuring-azure-functions-intellisense-via-json-schem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4C6F83-E65B-4BB7-83AB-0BAE73FDBA68}"/>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E" b="1"/>
              <a:t>Event sourcing </a:t>
            </a:r>
            <a:r>
              <a:rPr lang="en-IE"/>
              <a:t>on</a:t>
            </a:r>
            <a:r>
              <a:rPr lang="en-IE" b="1"/>
              <a:t> Azure functions </a:t>
            </a:r>
            <a:br>
              <a:rPr lang="en-IE" b="1"/>
            </a:br>
            <a:r>
              <a:rPr lang="en-IE"/>
              <a:t>code example</a:t>
            </a:r>
            <a:endParaRPr lang="en-US" dirty="0"/>
          </a:p>
        </p:txBody>
      </p:sp>
      <p:pic>
        <p:nvPicPr>
          <p:cNvPr id="5" name="Picture 4" descr="A picture containing indoor, person, sitting&#10;&#10;Description automatically generated">
            <a:extLst>
              <a:ext uri="{FF2B5EF4-FFF2-40B4-BE49-F238E27FC236}">
                <a16:creationId xmlns:a16="http://schemas.microsoft.com/office/drawing/2014/main" id="{E54C21E8-86EF-42C8-B0F9-3DDFD4EF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067" y="1893023"/>
            <a:ext cx="3968907" cy="42864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2446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spTree>
    <p:extLst>
      <p:ext uri="{BB962C8B-B14F-4D97-AF65-F5344CB8AC3E}">
        <p14:creationId xmlns:p14="http://schemas.microsoft.com/office/powerpoint/2010/main" val="154059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spTree>
    <p:extLst>
      <p:ext uri="{BB962C8B-B14F-4D97-AF65-F5344CB8AC3E}">
        <p14:creationId xmlns:p14="http://schemas.microsoft.com/office/powerpoint/2010/main" val="102649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28150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spTree>
    <p:extLst>
      <p:ext uri="{BB962C8B-B14F-4D97-AF65-F5344CB8AC3E}">
        <p14:creationId xmlns:p14="http://schemas.microsoft.com/office/powerpoint/2010/main" val="192377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spTree>
    <p:extLst>
      <p:ext uri="{BB962C8B-B14F-4D97-AF65-F5344CB8AC3E}">
        <p14:creationId xmlns:p14="http://schemas.microsoft.com/office/powerpoint/2010/main" val="265279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9762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spTree>
    <p:extLst>
      <p:ext uri="{BB962C8B-B14F-4D97-AF65-F5344CB8AC3E}">
        <p14:creationId xmlns:p14="http://schemas.microsoft.com/office/powerpoint/2010/main" val="411338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spTree>
    <p:extLst>
      <p:ext uri="{BB962C8B-B14F-4D97-AF65-F5344CB8AC3E}">
        <p14:creationId xmlns:p14="http://schemas.microsoft.com/office/powerpoint/2010/main" val="304980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41236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spTree>
    <p:extLst>
      <p:ext uri="{BB962C8B-B14F-4D97-AF65-F5344CB8AC3E}">
        <p14:creationId xmlns:p14="http://schemas.microsoft.com/office/powerpoint/2010/main" val="244730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spTree>
    <p:extLst>
      <p:ext uri="{BB962C8B-B14F-4D97-AF65-F5344CB8AC3E}">
        <p14:creationId xmlns:p14="http://schemas.microsoft.com/office/powerpoint/2010/main" val="257849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spTree>
    <p:extLst>
      <p:ext uri="{BB962C8B-B14F-4D97-AF65-F5344CB8AC3E}">
        <p14:creationId xmlns:p14="http://schemas.microsoft.com/office/powerpoint/2010/main" val="30941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251</Words>
  <Application>Microsoft Office PowerPoint</Application>
  <PresentationFormat>Widescreen</PresentationFormat>
  <Paragraphs>45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Open a new account</vt:lpstr>
      <vt:lpstr>Open a new account</vt:lpstr>
      <vt:lpstr>Open a new account</vt:lpstr>
      <vt:lpstr>Make a deposit</vt:lpstr>
      <vt:lpstr>Make a deposit</vt:lpstr>
      <vt:lpstr>Make a deposit</vt:lpstr>
      <vt:lpstr>Get the balance</vt:lpstr>
      <vt:lpstr>Get the balance</vt:lpstr>
      <vt:lpstr>Get the balance</vt:lpstr>
      <vt:lpstr>Make a withdrawal</vt:lpstr>
      <vt:lpstr>Make a withdrawal</vt:lpstr>
      <vt:lpstr>Make a withdrawal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Duncan Jones</dc:creator>
  <cp:lastModifiedBy>Duncan Jones</cp:lastModifiedBy>
  <cp:revision>8</cp:revision>
  <dcterms:created xsi:type="dcterms:W3CDTF">2019-06-19T14:44:37Z</dcterms:created>
  <dcterms:modified xsi:type="dcterms:W3CDTF">2019-06-19T15:09:03Z</dcterms:modified>
</cp:coreProperties>
</file>