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5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0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1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3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t staring">
            <a:extLst>
              <a:ext uri="{FF2B5EF4-FFF2-40B4-BE49-F238E27FC236}">
                <a16:creationId xmlns:a16="http://schemas.microsoft.com/office/drawing/2014/main" id="{941CEA60-2CE4-4E36-AC3C-17845B8A2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0" b="85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EA135-D630-4D81-AA88-AF8633672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</p:spPr>
        <p:txBody>
          <a:bodyPr anchor="t"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Your system is an animal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996B-45C0-472D-8FFA-F72EAF94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But which animal?</a:t>
            </a:r>
            <a:endParaRPr lang="en-GB" sz="18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8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ne person stanging on misty jagged mountain">
            <a:extLst>
              <a:ext uri="{FF2B5EF4-FFF2-40B4-BE49-F238E27FC236}">
                <a16:creationId xmlns:a16="http://schemas.microsoft.com/office/drawing/2014/main" id="{7415ADAE-6FDB-4961-BB1D-BDECD51D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5" b="862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91F81-B3DB-4ADD-8916-C3B617C8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1" y="723672"/>
            <a:ext cx="2915296" cy="388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 it a human?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C3D-4191-4D98-AEF0-07889477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80706" y="1535955"/>
            <a:ext cx="2581833" cy="7291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B503-D548-421E-92B4-1BFCC8C3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520" y="6140304"/>
            <a:ext cx="310181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10/30/2021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3FBF-8193-4C2D-B0B9-25AAE6B1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0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ctopus in action on the seabed">
            <a:extLst>
              <a:ext uri="{FF2B5EF4-FFF2-40B4-BE49-F238E27FC236}">
                <a16:creationId xmlns:a16="http://schemas.microsoft.com/office/drawing/2014/main" id="{36033FC6-83B9-4CD0-99A2-3A111EE08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85569-2143-4DE4-81DD-4E8E885C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1" y="723672"/>
            <a:ext cx="2915296" cy="388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 it an Octopus?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2B25-E547-4A2F-80FB-8668E026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80706" y="1535955"/>
            <a:ext cx="2581833" cy="7291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4DA9-4615-4CD6-93A0-29D2485A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520" y="6140304"/>
            <a:ext cx="310181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10/30/2021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0F02-A877-438F-9213-B49196AC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eylag goose in-flight">
            <a:extLst>
              <a:ext uri="{FF2B5EF4-FFF2-40B4-BE49-F238E27FC236}">
                <a16:creationId xmlns:a16="http://schemas.microsoft.com/office/drawing/2014/main" id="{3FC22458-3C22-4AA6-81D5-DADEA733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5" b="661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85A12-D560-4371-A530-5FF0EB39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1" y="723672"/>
            <a:ext cx="2915296" cy="388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it a flock of birds?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C63D-0664-4D3A-8513-825E1E8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80706" y="1535955"/>
            <a:ext cx="2581833" cy="7291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BBA2-A309-4E7E-B2B5-9D626056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520" y="6140304"/>
            <a:ext cx="310181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10/30/2021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3647-1F62-4116-832B-A58F00A4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4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ees working on a honeycomb">
            <a:extLst>
              <a:ext uri="{FF2B5EF4-FFF2-40B4-BE49-F238E27FC236}">
                <a16:creationId xmlns:a16="http://schemas.microsoft.com/office/drawing/2014/main" id="{239FD5D2-AC3C-46B6-B036-C1E2F35D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74B3-76EC-4B4C-A132-258F4ACC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1" y="723672"/>
            <a:ext cx="2915296" cy="388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 it a swarm of bees?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07B2-0A77-4068-8118-82C1F094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520" y="6140304"/>
            <a:ext cx="310181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10/30/2021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BBA2-EC2B-45BA-91D0-DF88432A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6284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_2SEEDS">
      <a:dk1>
        <a:srgbClr val="000000"/>
      </a:dk1>
      <a:lt1>
        <a:srgbClr val="FFFFFF"/>
      </a:lt1>
      <a:dk2>
        <a:srgbClr val="412E24"/>
      </a:dk2>
      <a:lt2>
        <a:srgbClr val="E8E7E2"/>
      </a:lt2>
      <a:accent1>
        <a:srgbClr val="7F8BBA"/>
      </a:accent1>
      <a:accent2>
        <a:srgbClr val="86A9BE"/>
      </a:accent2>
      <a:accent3>
        <a:srgbClr val="A096C6"/>
      </a:accent3>
      <a:accent4>
        <a:srgbClr val="BA9E7F"/>
      </a:accent4>
      <a:accent5>
        <a:srgbClr val="A7A57E"/>
      </a:accent5>
      <a:accent6>
        <a:srgbClr val="97AB75"/>
      </a:accent6>
      <a:hlink>
        <a:srgbClr val="8E8256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MemoVTI</vt:lpstr>
      <vt:lpstr>Your system is an animal</vt:lpstr>
      <vt:lpstr>Is it a human?</vt:lpstr>
      <vt:lpstr>Is it an Octopus?</vt:lpstr>
      <vt:lpstr>Is it a flock of birds?</vt:lpstr>
      <vt:lpstr>Is it a swarm of bees?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system is an animal</dc:title>
  <dc:creator>Duncan Jones</dc:creator>
  <cp:lastModifiedBy>Duncan Jones</cp:lastModifiedBy>
  <cp:revision>3</cp:revision>
  <dcterms:created xsi:type="dcterms:W3CDTF">2021-10-30T18:53:03Z</dcterms:created>
  <dcterms:modified xsi:type="dcterms:W3CDTF">2021-10-30T20:10:57Z</dcterms:modified>
</cp:coreProperties>
</file>