
<file path=[Content_Types].xml><?xml version="1.0" encoding="utf-8"?>
<Types xmlns="http://schemas.openxmlformats.org/package/2006/content-types">
  <Default Extension="jpeg" ContentType="image/jpeg"/>
  <Default Extension="jpg&amp;ehk=py4xs5iq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03531-AC95-4078-93EA-B921C101D2D8}" v="76" dt="2020-12-08T21:57:51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27" autoAdjust="0"/>
  </p:normalViewPr>
  <p:slideViewPr>
    <p:cSldViewPr snapToGrid="0">
      <p:cViewPr varScale="1">
        <p:scale>
          <a:sx n="120" d="100"/>
          <a:sy n="120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04432-BAC1-4395-A608-59253830E19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177E-C38F-4072-AB4F-46BD16343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9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Locking to prevent concurrency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05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Sagas and concurrency error detection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6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Changing business conditions for “is” to “was”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2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93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6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020C-E442-44AA-A7F6-B2E97969D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8001-099B-4B15-BD9E-A4B843E9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71F3-BF5A-40DC-890E-0ADB4996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53FB-B0C3-4115-9C81-6D8B2DBC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B6D6-A2FA-4010-9200-45C0D7FB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2477-B4C4-41D5-9164-E7C7D532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AFCB5-8399-4C47-8C13-2B57210E2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FB89-9854-4BF7-8737-74BB6C16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4478-045E-4B9A-A09E-D7A2C893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0C75-6686-4481-84A9-B5273D4D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0DEA9-6B45-4E1B-A655-B1AB64120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8090-0D82-483B-A4FE-AF7452B4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D05C-5F8E-40BE-8253-7D77F73E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3F90-87B4-4C81-BBFB-075BCB6C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D99F-C7D6-4D9C-8E38-DDA66CBE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32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0FE0-AE77-45F2-9AA2-4853C5D1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C6B9-AA32-431E-B3DE-FE5B6531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9310-A6EB-4852-BC70-3B1B12C7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4BAA-C311-4FCB-AF0B-601CA322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8B09-8AE4-482C-92D6-2FD218F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41BC-63C1-438C-ADDB-31D4C79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A1F2-4E8B-4B1A-89D2-38235C94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D6A4-BA43-4DDF-8CB2-36E06122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5DA1-6F1F-491B-9CEA-F5417A80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54D0-0FBD-4511-AA5E-FD381EE3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2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4C34-6E51-4806-8232-0E92CC67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8A4C-E5E1-47FD-B4B4-4C0C6A2E1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2B6D2-F136-4CDD-BB8F-8E9D23B4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5136-3CB1-4197-857D-587DC57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728C6-0794-469B-AF09-FF4A18D4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B8380-DD3C-4A1C-8598-052DB845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04A7-D145-4AE3-A9BC-4754888D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26C1-CA0E-4435-97AF-CCF93D27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1595-8405-4952-B1C1-908E793B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13B56-CA0D-480D-978C-45FAE9367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BF599-0449-4C3A-9BD8-466094582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A7049-1EAC-40E8-853C-9803D51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EACEF-11BF-46B7-AC46-85439C32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1B97E-4602-4571-AB4F-944CC984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B6EF-B985-4687-8907-CC9840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8F3C5-7357-48BB-9F85-21336B7F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534C6-5AC4-4998-8579-426620C2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E0EE9-FC33-4DBF-89B1-18F73F7C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0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4CDAF-D830-4AFA-95C8-7BA24954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CE58C-87AE-41FA-B0FB-6F8660B9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B37E-760B-4477-89F6-EA5960A4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B93F-1992-42AE-ADFF-19EB3422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F670-0D21-4EFF-A024-422ED6BD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306F-B722-4774-9C7E-1124906E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2724-B711-4659-A69B-9221B5D5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38CC-D192-4105-A521-24193106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2CCB-9FF8-4FCA-AE1E-0842A29F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2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CC8A-1982-4740-ACD6-DFE3A133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058D1-5BC9-4E35-B7F9-F7052B503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FA801-F184-43C3-BD07-CA53A18F0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7BAB-7165-4E2B-9F91-E04FEBBC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42019-8432-4A7E-9D0F-4C04CB3E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E09D-0943-4C94-A9E9-78CE1BE3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4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1D099-4670-4A31-AC0A-515CFE89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A7EF-2985-4943-A869-57EFD48B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0CCF-8CC5-4D55-92C6-26A390909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1583-24FC-41E2-9DAA-9F971D55503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C9D9-0522-4BC9-825F-CC5BFE1F1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525D-E280-423D-921F-83B6072C5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4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&amp;ehk=py4xs5iq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ajc1/1479302705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E568E-3C6A-4105-9D9C-15FB1C5B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72" y="3039629"/>
            <a:ext cx="3642151" cy="31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9422B-577C-4E40-A0EF-3DB026964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Taming the </a:t>
            </a:r>
            <a:r>
              <a:rPr lang="en-IE" b="1" dirty="0">
                <a:solidFill>
                  <a:schemeClr val="accent3">
                    <a:lumMod val="75000"/>
                  </a:schemeClr>
                </a:solidFill>
              </a:rPr>
              <a:t>Concurrency</a:t>
            </a:r>
            <a:r>
              <a:rPr lang="en-IE" b="1" dirty="0"/>
              <a:t> 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Crocodile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D5906-D7D1-4232-8CC2-96797E2E5824}"/>
              </a:ext>
            </a:extLst>
          </p:cNvPr>
          <p:cNvSpPr txBox="1"/>
          <p:nvPr/>
        </p:nvSpPr>
        <p:spPr>
          <a:xfrm>
            <a:off x="10114689" y="165906"/>
            <a:ext cx="199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Duncan Jones</a:t>
            </a:r>
          </a:p>
          <a:p>
            <a:pPr algn="r"/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💬</a:t>
            </a:r>
            <a:r>
              <a:rPr lang="en-IE" dirty="0"/>
              <a:t>@Merrion</a:t>
            </a:r>
          </a:p>
          <a:p>
            <a:pPr algn="l"/>
            <a:endParaRPr lang="en-IE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63B8C8-5043-418F-9EDA-05959154C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51925" y="311496"/>
            <a:ext cx="316075" cy="3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</a:t>
            </a:r>
            <a:r>
              <a:rPr lang="en-IE" b="1" dirty="0"/>
              <a:t>problem</a:t>
            </a:r>
            <a:r>
              <a:rPr lang="en-IE" dirty="0"/>
              <a:t>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C32ABF1-99C4-4966-BE6A-C4E15650A27E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EB1A6A8-674E-4E98-9E55-0C44734FEB77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0504A0-44FD-4344-A9BA-2794AFDB5589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EE35B9-5D20-442E-8F80-80202D73C3FB}"/>
              </a:ext>
            </a:extLst>
          </p:cNvPr>
          <p:cNvSpPr txBox="1"/>
          <p:nvPr/>
        </p:nvSpPr>
        <p:spPr>
          <a:xfrm>
            <a:off x="5184913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897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1: </a:t>
            </a:r>
            <a:r>
              <a:rPr lang="en-IE" b="1" dirty="0"/>
              <a:t>Transactions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2: </a:t>
            </a:r>
            <a:r>
              <a:rPr lang="en-IE" b="1" dirty="0"/>
              <a:t>Locks</a:t>
            </a:r>
            <a:r>
              <a:rPr lang="en-IE" dirty="0"/>
              <a:t> on crocs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3: </a:t>
            </a:r>
            <a:r>
              <a:rPr lang="en-IE" b="1" dirty="0"/>
              <a:t>Undo</a:t>
            </a:r>
            <a:r>
              <a:rPr lang="en-IE" dirty="0"/>
              <a:t>, redo, undo….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4: Look </a:t>
            </a:r>
            <a:r>
              <a:rPr lang="en-IE" b="1" dirty="0"/>
              <a:t>behind</a:t>
            </a:r>
            <a:r>
              <a:rPr lang="en-IE" dirty="0"/>
              <a:t> you…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Wrapping it up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3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040" y="2074656"/>
            <a:ext cx="3383943" cy="1932802"/>
          </a:xfrm>
        </p:spPr>
        <p:txBody>
          <a:bodyPr>
            <a:normAutofit/>
          </a:bodyPr>
          <a:lstStyle/>
          <a:p>
            <a:r>
              <a:rPr lang="en-IE" sz="8800" b="1" dirty="0"/>
              <a:t>Q</a:t>
            </a:r>
            <a:r>
              <a:rPr lang="en-IE" sz="8800" dirty="0"/>
              <a:t> &amp; </a:t>
            </a:r>
            <a:r>
              <a:rPr lang="en-IE" sz="8800" b="1" dirty="0"/>
              <a:t>A</a:t>
            </a:r>
            <a:endParaRPr lang="en-GB" sz="8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78</Words>
  <Application>Microsoft Office PowerPoint</Application>
  <PresentationFormat>Widescreen</PresentationFormat>
  <Paragraphs>21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Taming the Concurrency Crocodile</vt:lpstr>
      <vt:lpstr>What is the problem?</vt:lpstr>
      <vt:lpstr>Solution 1: Transactions</vt:lpstr>
      <vt:lpstr>Solution 2: Locks on crocs</vt:lpstr>
      <vt:lpstr>Solution 3: Undo, redo, undo….</vt:lpstr>
      <vt:lpstr>Solution 4: Look behind you…</vt:lpstr>
      <vt:lpstr>Wrapping it up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the Concurrency Crocodile</dc:title>
  <dc:creator>Duncan Jones</dc:creator>
  <cp:lastModifiedBy>Duncan Jones</cp:lastModifiedBy>
  <cp:revision>4</cp:revision>
  <dcterms:created xsi:type="dcterms:W3CDTF">2020-12-08T21:44:42Z</dcterms:created>
  <dcterms:modified xsi:type="dcterms:W3CDTF">2020-12-14T19:31:29Z</dcterms:modified>
</cp:coreProperties>
</file>