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767E6-F4D4-4567-6709-845C57827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2" b="15108"/>
          <a:stretch/>
        </p:blipFill>
        <p:spPr>
          <a:xfrm>
            <a:off x="1" y="-120063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DAFF-3BE0-189C-6122-B48FC7824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7" y="2149698"/>
            <a:ext cx="4637454" cy="2738530"/>
          </a:xfrm>
        </p:spPr>
        <p:txBody>
          <a:bodyPr anchor="t">
            <a:normAutofit/>
          </a:bodyPr>
          <a:lstStyle/>
          <a:p>
            <a:r>
              <a:rPr lang="en-IE" sz="6000" b="1" dirty="0"/>
              <a:t>Transactions don’t exist</a:t>
            </a:r>
            <a:endParaRPr lang="en-GB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53076-8A5D-DBE7-9FAA-8F97B8AB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7" y="1257050"/>
            <a:ext cx="4238935" cy="520315"/>
          </a:xfrm>
        </p:spPr>
        <p:txBody>
          <a:bodyPr>
            <a:noAutofit/>
          </a:bodyPr>
          <a:lstStyle/>
          <a:p>
            <a:r>
              <a:rPr lang="en-IE" sz="2800" dirty="0"/>
              <a:t>What to do if…</a:t>
            </a:r>
            <a:endParaRPr lang="en-GB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6B3-E1F6-B248-8AD7-86C5A5F7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</a:t>
            </a:r>
            <a:r>
              <a:rPr lang="en-IE" b="1" dirty="0"/>
              <a:t>don’t</a:t>
            </a:r>
            <a:r>
              <a:rPr lang="en-IE" dirty="0"/>
              <a:t> transactions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4C0E-CB60-9554-BF99-90BD97B1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691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E76EEE"/>
      </a:accent1>
      <a:accent2>
        <a:srgbClr val="EB4EB2"/>
      </a:accent2>
      <a:accent3>
        <a:srgbClr val="EE6E8B"/>
      </a:accent3>
      <a:accent4>
        <a:srgbClr val="EB6C4E"/>
      </a:accent4>
      <a:accent5>
        <a:srgbClr val="D99428"/>
      </a:accent5>
      <a:accent6>
        <a:srgbClr val="A6A938"/>
      </a:accent6>
      <a:hlink>
        <a:srgbClr val="598E5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Grandview Display</vt:lpstr>
      <vt:lpstr>DashVTI</vt:lpstr>
      <vt:lpstr>Transactions don’t exist</vt:lpstr>
      <vt:lpstr>Where don’t transactions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don’t exist</dc:title>
  <dc:creator>Duncan Jones</dc:creator>
  <cp:lastModifiedBy>Duncan Jones</cp:lastModifiedBy>
  <cp:revision>5</cp:revision>
  <dcterms:created xsi:type="dcterms:W3CDTF">2022-12-22T09:19:32Z</dcterms:created>
  <dcterms:modified xsi:type="dcterms:W3CDTF">2022-12-22T09:44:20Z</dcterms:modified>
</cp:coreProperties>
</file>