
<file path=[Content_Types].xml><?xml version="1.0" encoding="utf-8"?>
<Types xmlns="http://schemas.openxmlformats.org/package/2006/content-types">
  <Default Extension="gif" ContentType="image/gif"/>
  <Default Extension="jpg" ContentType="image/jpeg"/>
  <Default Extension="jpg&amp;ehk=py4xs5iq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10D00-FB94-4A62-9FCD-FF8F1ACDF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8ABF5-BD87-4291-8C18-B9D197D47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AB689-5A66-4348-A710-247BCAFFB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72C6-B185-4251-B50B-52880A15AD10}" type="datetimeFigureOut">
              <a:rPr lang="en-IE" smtClean="0"/>
              <a:t>28/09/2021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9F1D1-CC51-4D5C-8EC4-2AEE2892C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287E2-C099-4931-BC57-8C5E8B27E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E1ED-D7F2-4085-96D0-1F06F327FE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54085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8C615-7E56-408E-BBCE-91411740A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62152E-FBCE-4AED-BCF3-7C28EF6AB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F8505-B09C-433D-8452-D96C68887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72C6-B185-4251-B50B-52880A15AD10}" type="datetimeFigureOut">
              <a:rPr lang="en-IE" smtClean="0"/>
              <a:t>28/09/2021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109AD-2EB4-4994-B9FA-46D91AAA4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C33AD-37FE-4034-A193-5CB32BF32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E1ED-D7F2-4085-96D0-1F06F327FE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9198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A4576A-F5DB-4440-BF56-879D131A1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98702C-8CCA-4F4A-BDCA-C9A33C2B1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E67CD-0170-4E4C-94A3-D05C33F36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72C6-B185-4251-B50B-52880A15AD10}" type="datetimeFigureOut">
              <a:rPr lang="en-IE" smtClean="0"/>
              <a:t>28/09/2021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D6E10-BE60-48E5-BD6F-C285A3772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CDD0B-0A38-43EF-A6B7-917FC3DD6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E1ED-D7F2-4085-96D0-1F06F327FE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47278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33396-2196-4A0B-8FB0-B8398712F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8431B-A174-4A89-9DD6-D0A611154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D160-BA50-4FB2-8EBE-93EDE23EE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72C6-B185-4251-B50B-52880A15AD10}" type="datetimeFigureOut">
              <a:rPr lang="en-IE" smtClean="0"/>
              <a:t>28/09/2021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A8477-7654-4CD5-86D7-1ED3DD8FA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1F787-F170-4B45-90AC-5CBC4B85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E1ED-D7F2-4085-96D0-1F06F327FE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27519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69A66-1DC0-4A07-A546-74334186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73B89-64A0-4B73-B78A-9946CB73C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4D9EC-F5A3-4154-A007-1FB929B95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72C6-B185-4251-B50B-52880A15AD10}" type="datetimeFigureOut">
              <a:rPr lang="en-IE" smtClean="0"/>
              <a:t>28/09/2021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C54DF-5C67-4DCE-B1EE-EB7263496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E69B2-64CF-4E7D-A15E-2954814CA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E1ED-D7F2-4085-96D0-1F06F327FE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5852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8DE7E-FF32-4EF4-9848-1213C4825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0E9E0-4521-41BE-B9FF-D95A76340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CFDF33-E8FE-452C-8DF7-EDA1DCB50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28B91-0FE7-41BC-A4CF-14A4F0DB3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72C6-B185-4251-B50B-52880A15AD10}" type="datetimeFigureOut">
              <a:rPr lang="en-IE" smtClean="0"/>
              <a:t>28/09/2021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8A634-AF36-4A3D-9CCB-6179D1768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0DEBF-FA32-409D-B6EE-291B07F9E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E1ED-D7F2-4085-96D0-1F06F327FE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0819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4F7AC-112E-4D30-BAA5-3AD8E57C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FEF08-AD15-4F9F-BDA5-C0065A34D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31145D-6805-496F-B5DC-5D3EEFD0A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FF479E-9B85-4FF9-B82B-3BB0AE77C3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D3D2E9-52AF-4830-B67F-22A1CAD7CC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25B474-DF8E-441C-95F2-BCA78A0AC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72C6-B185-4251-B50B-52880A15AD10}" type="datetimeFigureOut">
              <a:rPr lang="en-IE" smtClean="0"/>
              <a:t>28/09/2021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186D15-6B0A-479A-A8D5-CCD1C961A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8250E0-6F0C-4B06-AC0A-D614D94EB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E1ED-D7F2-4085-96D0-1F06F327FE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46619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0F8E3-3209-4ECF-B839-90605262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B4A29-284C-4DC2-87E6-6739F1AE5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72C6-B185-4251-B50B-52880A15AD10}" type="datetimeFigureOut">
              <a:rPr lang="en-IE" smtClean="0"/>
              <a:t>28/09/2021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63623D-F834-4368-9584-15E923637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45F299-11A8-4D96-B29A-F08A1C67E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E1ED-D7F2-4085-96D0-1F06F327FE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55955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854A5-6502-4821-BD55-8A8EE5F0C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72C6-B185-4251-B50B-52880A15AD10}" type="datetimeFigureOut">
              <a:rPr lang="en-IE" smtClean="0"/>
              <a:t>28/09/2021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ACEF98-9A4F-43EB-AE89-5DDF2C3D3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DF534-8621-454F-91BF-015B235FD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E1ED-D7F2-4085-96D0-1F06F327FE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84599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9E19D-0B45-4F73-9E57-8E56572AD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C650F-952D-4969-A205-F18D32BEA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8D6399-D4CF-4DE0-8D33-6A261313F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35E0B-955E-4C97-8194-57736013B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72C6-B185-4251-B50B-52880A15AD10}" type="datetimeFigureOut">
              <a:rPr lang="en-IE" smtClean="0"/>
              <a:t>28/09/2021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EE511-AADE-4997-9F9C-46E3FD1DB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DFBF2-70B3-4F11-817D-69CC91BF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E1ED-D7F2-4085-96D0-1F06F327FE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67738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974E7-12C0-42E7-B032-BF07F2600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0D988D-AA93-4039-8EDA-2A9ECB1EDF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FF272-C7FA-4495-8682-AB2A47A44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58E73-5646-49F9-9E87-CA192B59E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72C6-B185-4251-B50B-52880A15AD10}" type="datetimeFigureOut">
              <a:rPr lang="en-IE" smtClean="0"/>
              <a:t>28/09/2021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A7C8F-B494-41B6-8EC3-711031545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4D86E-62D1-4854-90E0-DFCFD4DA8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E1ED-D7F2-4085-96D0-1F06F327FE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33276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43F3E8-5343-4B76-9EAC-07FC8ECA2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011DE-8A07-4C71-810F-39787646E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6E6BB-1525-41FA-9C19-B38C71B6D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972C6-B185-4251-B50B-52880A15AD10}" type="datetimeFigureOut">
              <a:rPr lang="en-IE" smtClean="0"/>
              <a:t>28/09/2021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1CD07-0563-4DCF-8BDA-0CE4B70BFD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63B02-A86C-48AB-A33C-48F8593D3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4E1ED-D7F2-4085-96D0-1F06F327FE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56151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inarmiler8.deviantart.com/art/March-Hare-665272512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flickr.com/photos/ajc1/14793027052/" TargetMode="External"/><Relationship Id="rId4" Type="http://schemas.openxmlformats.org/officeDocument/2006/relationships/image" Target="../media/image2.jpg&amp;ehk=py4xs5iq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echanics.stackexchange.com/questions/23047/obd-ii-power-when-key-not-in-ignitio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Barbie's_car_2.jpg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reetsblog.org/2013/11/27/you-know-whats-regressive-nycs-current-toll-system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nikkvalentine/39289966044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svgsilh.com/image/304880.html" TargetMode="External"/><Relationship Id="rId3" Type="http://schemas.openxmlformats.org/officeDocument/2006/relationships/hyperlink" Target="https://namu.wiki/w/%EB%B2%A8%EB%B3%B4%EC%9D%B4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hyperlink" Target="https://www.publicdomainpictures.net/en/view-image.php?image=152906&amp;picture=stick-man" TargetMode="External"/><Relationship Id="rId10" Type="http://schemas.openxmlformats.org/officeDocument/2006/relationships/hyperlink" Target="https://en.wikipedia.org/wiki/Door" TargetMode="External"/><Relationship Id="rId4" Type="http://schemas.openxmlformats.org/officeDocument/2006/relationships/image" Target="../media/image8.jpg"/><Relationship Id="rId9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imple.wikipedia.org/wiki/Earth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cyberlaw.stanford.edu/our-work/projects/world-intermediary-liability-map-wilmap" TargetMode="External"/><Relationship Id="rId4" Type="http://schemas.openxmlformats.org/officeDocument/2006/relationships/image" Target="../media/image13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futurism.com/understanding-the-physics-of-our-universe-what-is-quantum-mechanics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flickr.com/photos/cianginty/2890973500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59DD4B-9AD5-429B-9C9D-EC4AC11FF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043332" y="3086361"/>
            <a:ext cx="3011144" cy="36819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D083B8-A8FC-4CC8-B9A9-57A7AAF23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64903"/>
            <a:ext cx="9144000" cy="1045059"/>
          </a:xfrm>
        </p:spPr>
        <p:txBody>
          <a:bodyPr/>
          <a:lstStyle/>
          <a:p>
            <a:r>
              <a:rPr lang="en-IE" dirty="0"/>
              <a:t>What do you mean by </a:t>
            </a:r>
            <a:r>
              <a:rPr lang="en-IE" b="1" dirty="0"/>
              <a:t>“is”</a:t>
            </a:r>
            <a:r>
              <a:rPr lang="en-IE" dirty="0"/>
              <a:t>?</a:t>
            </a:r>
            <a:endParaRPr lang="en-IE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2D1EEA-D230-42D0-B164-C26D56223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5439"/>
            <a:ext cx="9144000" cy="570452"/>
          </a:xfrm>
        </p:spPr>
        <p:txBody>
          <a:bodyPr/>
          <a:lstStyle/>
          <a:p>
            <a:r>
              <a:rPr lang="en-IE" dirty="0"/>
              <a:t>What does “state” mean in a distributed / microservices 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1D1649-0B35-4F0C-9F05-D9C1867BC689}"/>
              </a:ext>
            </a:extLst>
          </p:cNvPr>
          <p:cNvSpPr txBox="1"/>
          <p:nvPr/>
        </p:nvSpPr>
        <p:spPr>
          <a:xfrm>
            <a:off x="-492272" y="6129031"/>
            <a:ext cx="1997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dirty="0"/>
              <a:t>Duncan Jones</a:t>
            </a:r>
          </a:p>
          <a:p>
            <a:pPr algn="r"/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💬</a:t>
            </a:r>
            <a:r>
              <a:rPr lang="en-IE" dirty="0"/>
              <a:t> @Merrion</a:t>
            </a:r>
          </a:p>
          <a:p>
            <a:pPr algn="l"/>
            <a:endParaRPr lang="en-IE" dirty="0"/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06FD107-36A3-425D-96E2-CE7AE7F7DD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0768" y="6432659"/>
            <a:ext cx="316075" cy="31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267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5B42E-A7C0-4B72-A8BE-D532D9178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329" y="640081"/>
            <a:ext cx="6274590" cy="953050"/>
          </a:xfr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 dirty="0"/>
              <a:t>Local &amp; deterministic</a:t>
            </a:r>
          </a:p>
        </p:txBody>
      </p:sp>
      <p:pic>
        <p:nvPicPr>
          <p:cNvPr id="5" name="Picture 4" descr="A picture containing wall, indoor&#10;&#10;Description generated with high confidence">
            <a:extLst>
              <a:ext uri="{FF2B5EF4-FFF2-40B4-BE49-F238E27FC236}">
                <a16:creationId xmlns:a16="http://schemas.microsoft.com/office/drawing/2014/main" id="{E74DCF2F-0E8D-4751-ABD4-E12DA303F2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5156" r="21740" b="2"/>
          <a:stretch/>
        </p:blipFill>
        <p:spPr>
          <a:xfrm>
            <a:off x="1" y="10"/>
            <a:ext cx="4654296" cy="6857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BD22F2-DC57-4037-9496-DB29858644D5}"/>
              </a:ext>
            </a:extLst>
          </p:cNvPr>
          <p:cNvSpPr txBox="1"/>
          <p:nvPr/>
        </p:nvSpPr>
        <p:spPr>
          <a:xfrm>
            <a:off x="6096000" y="2177838"/>
            <a:ext cx="5149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800" dirty="0"/>
              <a:t>* Well defined unambiguous state</a:t>
            </a:r>
          </a:p>
        </p:txBody>
      </p:sp>
    </p:spTree>
    <p:extLst>
      <p:ext uri="{BB962C8B-B14F-4D97-AF65-F5344CB8AC3E}">
        <p14:creationId xmlns:p14="http://schemas.microsoft.com/office/powerpoint/2010/main" val="1197890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925A6-1621-4C22-A8AB-661C33B56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329" y="640081"/>
            <a:ext cx="6274590" cy="971904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“Service” level</a:t>
            </a:r>
          </a:p>
        </p:txBody>
      </p:sp>
      <p:pic>
        <p:nvPicPr>
          <p:cNvPr id="5" name="Picture 4" descr="A red car parked in a parking lot&#10;&#10;Description generated with very high confidence">
            <a:extLst>
              <a:ext uri="{FF2B5EF4-FFF2-40B4-BE49-F238E27FC236}">
                <a16:creationId xmlns:a16="http://schemas.microsoft.com/office/drawing/2014/main" id="{8B58FA5B-E5E6-4DDA-9671-1B6A8E9CA7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7492" r="21777" b="-2"/>
          <a:stretch/>
        </p:blipFill>
        <p:spPr>
          <a:xfrm>
            <a:off x="1" y="10"/>
            <a:ext cx="4654296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B1BF72-7EEC-4134-9144-12DA039CF3ED}"/>
              </a:ext>
            </a:extLst>
          </p:cNvPr>
          <p:cNvSpPr txBox="1"/>
          <p:nvPr/>
        </p:nvSpPr>
        <p:spPr>
          <a:xfrm>
            <a:off x="5277329" y="2161935"/>
            <a:ext cx="6303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800" dirty="0"/>
              <a:t>* Some hiding and/or aggregation of state</a:t>
            </a:r>
          </a:p>
        </p:txBody>
      </p:sp>
    </p:spTree>
    <p:extLst>
      <p:ext uri="{BB962C8B-B14F-4D97-AF65-F5344CB8AC3E}">
        <p14:creationId xmlns:p14="http://schemas.microsoft.com/office/powerpoint/2010/main" val="1425528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AAB96-CCD4-4369-A474-09BB16F61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329" y="640081"/>
            <a:ext cx="6274590" cy="93419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“System” level</a:t>
            </a:r>
          </a:p>
        </p:txBody>
      </p:sp>
      <p:pic>
        <p:nvPicPr>
          <p:cNvPr id="4" name="Picture 3" descr="A car driving down a busy street filled with lots of traffic&#10;&#10;Description generated with very high confidence">
            <a:extLst>
              <a:ext uri="{FF2B5EF4-FFF2-40B4-BE49-F238E27FC236}">
                <a16:creationId xmlns:a16="http://schemas.microsoft.com/office/drawing/2014/main" id="{19D09908-0230-4C7E-ABD1-455A6AE7EF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6648" r="22452"/>
          <a:stretch/>
        </p:blipFill>
        <p:spPr>
          <a:xfrm>
            <a:off x="1" y="10"/>
            <a:ext cx="4654296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96C008-2D2A-4106-9319-B22C56B92F85}"/>
              </a:ext>
            </a:extLst>
          </p:cNvPr>
          <p:cNvSpPr txBox="1"/>
          <p:nvPr/>
        </p:nvSpPr>
        <p:spPr>
          <a:xfrm>
            <a:off x="6438883" y="2209643"/>
            <a:ext cx="3508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800" dirty="0"/>
              <a:t>* Is there a state here?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0EE31A-5CB9-4B8B-9879-78A55035ED1C}"/>
              </a:ext>
            </a:extLst>
          </p:cNvPr>
          <p:cNvSpPr/>
          <p:nvPr/>
        </p:nvSpPr>
        <p:spPr>
          <a:xfrm>
            <a:off x="6168551" y="3237678"/>
            <a:ext cx="37786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It depends…</a:t>
            </a:r>
          </a:p>
        </p:txBody>
      </p:sp>
    </p:spTree>
    <p:extLst>
      <p:ext uri="{BB962C8B-B14F-4D97-AF65-F5344CB8AC3E}">
        <p14:creationId xmlns:p14="http://schemas.microsoft.com/office/powerpoint/2010/main" val="340217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AAB96-CCD4-4369-A474-09BB16F61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329" y="640081"/>
            <a:ext cx="6274590" cy="934196"/>
          </a:xfr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 dirty="0"/>
              <a:t>“Time” the disruptor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09908-0230-4C7E-ABD1-455A6AE7E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0" y="-65988"/>
            <a:ext cx="4590853" cy="69946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C2BC82-CA80-48DF-8CFB-A322442DD6EC}"/>
              </a:ext>
            </a:extLst>
          </p:cNvPr>
          <p:cNvSpPr txBox="1"/>
          <p:nvPr/>
        </p:nvSpPr>
        <p:spPr>
          <a:xfrm>
            <a:off x="5104574" y="2026325"/>
            <a:ext cx="48596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800" dirty="0"/>
              <a:t>The state may have changed,</a:t>
            </a:r>
          </a:p>
          <a:p>
            <a:r>
              <a:rPr lang="en-IE" sz="2800" dirty="0"/>
              <a:t>      </a:t>
            </a:r>
            <a:r>
              <a:rPr lang="en-IE" sz="2800" i="1" dirty="0"/>
              <a:t>while you were observing it</a:t>
            </a:r>
          </a:p>
        </p:txBody>
      </p:sp>
    </p:spTree>
    <p:extLst>
      <p:ext uri="{BB962C8B-B14F-4D97-AF65-F5344CB8AC3E}">
        <p14:creationId xmlns:p14="http://schemas.microsoft.com/office/powerpoint/2010/main" val="3129886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AAB96-CCD4-4369-A474-09BB16F61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329" y="640081"/>
            <a:ext cx="6274590" cy="934196"/>
          </a:xfr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 dirty="0"/>
              <a:t>The “hotel room”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09908-0230-4C7E-ABD1-455A6AE7E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0" y="0"/>
            <a:ext cx="4590853" cy="6858000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59A5312A-EEA4-4C28-8FA1-471EEA1FACAA}"/>
              </a:ext>
            </a:extLst>
          </p:cNvPr>
          <p:cNvSpPr/>
          <p:nvPr/>
        </p:nvSpPr>
        <p:spPr>
          <a:xfrm>
            <a:off x="5041127" y="4548147"/>
            <a:ext cx="1248355" cy="1081377"/>
          </a:xfrm>
          <a:prstGeom prst="wedgeRectCallout">
            <a:avLst>
              <a:gd name="adj1" fmla="val -20833"/>
              <a:gd name="adj2" fmla="val 832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Is anyone in room 303?</a:t>
            </a:r>
            <a:endParaRPr lang="en-GB" dirty="0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A7B4A61A-B83B-4212-8EAF-41585D5F39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flipH="1">
            <a:off x="5273068" y="5995447"/>
            <a:ext cx="392236" cy="796123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C3E323F-EB6D-40B3-8C2D-4FA96E2E66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403182" y="5995446"/>
            <a:ext cx="540542" cy="796123"/>
          </a:xfrm>
          <a:prstGeom prst="rect">
            <a:avLst/>
          </a:prstGeom>
        </p:spPr>
      </p:pic>
      <p:pic>
        <p:nvPicPr>
          <p:cNvPr id="10" name="Picture 9" descr="A large stone building with many windows&#10;&#10;Description automatically generated">
            <a:extLst>
              <a:ext uri="{FF2B5EF4-FFF2-40B4-BE49-F238E27FC236}">
                <a16:creationId xmlns:a16="http://schemas.microsoft.com/office/drawing/2014/main" id="{945A1C0A-6A22-43FD-B2A8-A3DF0B0A470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452437" y="1574277"/>
            <a:ext cx="1086212" cy="1397908"/>
          </a:xfrm>
          <a:prstGeom prst="rect">
            <a:avLst/>
          </a:prstGeom>
        </p:spPr>
      </p:pic>
      <p:sp>
        <p:nvSpPr>
          <p:cNvPr id="12" name="Arrow: Up 11">
            <a:extLst>
              <a:ext uri="{FF2B5EF4-FFF2-40B4-BE49-F238E27FC236}">
                <a16:creationId xmlns:a16="http://schemas.microsoft.com/office/drawing/2014/main" id="{2C2DA027-DAE3-4454-903A-7D4827522B5E}"/>
              </a:ext>
            </a:extLst>
          </p:cNvPr>
          <p:cNvSpPr/>
          <p:nvPr/>
        </p:nvSpPr>
        <p:spPr>
          <a:xfrm rot="2591787">
            <a:off x="7332459" y="5358650"/>
            <a:ext cx="392236" cy="100113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E3C10D49-D88C-40D8-8DBE-D12D8EAABB64}"/>
              </a:ext>
            </a:extLst>
          </p:cNvPr>
          <p:cNvSpPr/>
          <p:nvPr/>
        </p:nvSpPr>
        <p:spPr>
          <a:xfrm rot="2591787">
            <a:off x="7233218" y="2966597"/>
            <a:ext cx="392236" cy="100113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CF7EA02A-4D6A-45F0-859D-A3A202717D82}"/>
              </a:ext>
            </a:extLst>
          </p:cNvPr>
          <p:cNvSpPr/>
          <p:nvPr/>
        </p:nvSpPr>
        <p:spPr>
          <a:xfrm rot="18789460">
            <a:off x="7405031" y="4162623"/>
            <a:ext cx="392236" cy="100113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FEF27CFE-4A42-4923-A799-D80F2E23FD18}"/>
              </a:ext>
            </a:extLst>
          </p:cNvPr>
          <p:cNvSpPr/>
          <p:nvPr/>
        </p:nvSpPr>
        <p:spPr>
          <a:xfrm rot="13634837">
            <a:off x="9843225" y="5358651"/>
            <a:ext cx="392236" cy="100113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7065A700-E0C1-436D-ACD5-5C40473F6AC3}"/>
              </a:ext>
            </a:extLst>
          </p:cNvPr>
          <p:cNvSpPr/>
          <p:nvPr/>
        </p:nvSpPr>
        <p:spPr>
          <a:xfrm rot="7953305">
            <a:off x="10699881" y="2928433"/>
            <a:ext cx="392236" cy="100113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2B422462-61BC-4E1A-858E-8717A620CA34}"/>
              </a:ext>
            </a:extLst>
          </p:cNvPr>
          <p:cNvSpPr/>
          <p:nvPr/>
        </p:nvSpPr>
        <p:spPr>
          <a:xfrm rot="13334572">
            <a:off x="10874096" y="4150811"/>
            <a:ext cx="392236" cy="100113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B54B5FCE-E0B3-4528-BE57-31310B7966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024348" y="4885661"/>
            <a:ext cx="540542" cy="796123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BB5D5215-FB04-45A9-8CAC-2F39FC24AE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230390" y="2530776"/>
            <a:ext cx="540542" cy="796123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7FA90389-461C-46C1-985D-DBAB9D0ECF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1281648" y="3513937"/>
            <a:ext cx="540542" cy="796123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CEFAE40B-7E4A-4F94-9743-0F6373B17E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 flipH="1">
            <a:off x="8995543" y="5961808"/>
            <a:ext cx="517673" cy="762441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AC46B3B6-62DB-462A-8177-14CB2B6790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 flipH="1">
            <a:off x="6584178" y="3690810"/>
            <a:ext cx="517673" cy="762441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4CA9336E-D2F8-4DED-9556-0D7BFD9DA0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 flipH="1">
            <a:off x="10378326" y="4919343"/>
            <a:ext cx="517673" cy="76244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3726DA2-884B-40DF-8BAE-1652953F31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 flipH="1">
            <a:off x="5847867" y="5995446"/>
            <a:ext cx="517673" cy="76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32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 animBg="1"/>
      <p:bldP spid="18" grpId="0" animBg="1"/>
      <p:bldP spid="20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D039B37-6445-4BE2-AE50-3871E682B3A9}"/>
              </a:ext>
            </a:extLst>
          </p:cNvPr>
          <p:cNvSpPr/>
          <p:nvPr/>
        </p:nvSpPr>
        <p:spPr>
          <a:xfrm>
            <a:off x="0" y="0"/>
            <a:ext cx="459085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0AAB96-CCD4-4369-A474-09BB16F61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329" y="640081"/>
            <a:ext cx="6274590" cy="934196"/>
          </a:xfr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 dirty="0"/>
              <a:t>The “global bank”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09908-0230-4C7E-ABD1-455A6AE7E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0" y="1076188"/>
            <a:ext cx="4590853" cy="4705624"/>
          </a:xfrm>
          <a:prstGeom prst="rect">
            <a:avLst/>
          </a:prstGeom>
        </p:spPr>
      </p:pic>
      <p:pic>
        <p:nvPicPr>
          <p:cNvPr id="13" name="Picture 12" descr="A close up of smoke&#10;&#10;Description automatically generated">
            <a:extLst>
              <a:ext uri="{FF2B5EF4-FFF2-40B4-BE49-F238E27FC236}">
                <a16:creationId xmlns:a16="http://schemas.microsoft.com/office/drawing/2014/main" id="{A6AC7226-85D0-4126-BE3C-5C8389F26F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277329" y="2359550"/>
            <a:ext cx="6667500" cy="27813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2E9BCE1-CE68-49BC-8CBC-88C8A56F6AFD}"/>
              </a:ext>
            </a:extLst>
          </p:cNvPr>
          <p:cNvSpPr/>
          <p:nvPr/>
        </p:nvSpPr>
        <p:spPr>
          <a:xfrm>
            <a:off x="6710901" y="3351476"/>
            <a:ext cx="238539" cy="2385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7E0548-2FFA-44AB-B56A-57D55236DF46}"/>
              </a:ext>
            </a:extLst>
          </p:cNvPr>
          <p:cNvSpPr/>
          <p:nvPr/>
        </p:nvSpPr>
        <p:spPr>
          <a:xfrm>
            <a:off x="8962445" y="4376362"/>
            <a:ext cx="238539" cy="2385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F42963F-6647-435D-A8EB-43BEBCA75925}"/>
              </a:ext>
            </a:extLst>
          </p:cNvPr>
          <p:cNvSpPr/>
          <p:nvPr/>
        </p:nvSpPr>
        <p:spPr>
          <a:xfrm>
            <a:off x="6384897" y="3025472"/>
            <a:ext cx="890546" cy="8905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31DB061-8946-497A-85DA-A9AAA8E8460E}"/>
              </a:ext>
            </a:extLst>
          </p:cNvPr>
          <p:cNvSpPr/>
          <p:nvPr/>
        </p:nvSpPr>
        <p:spPr>
          <a:xfrm>
            <a:off x="8636441" y="4050358"/>
            <a:ext cx="890546" cy="8905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DA8E201-520E-40B2-9FE7-014FA04460CF}"/>
              </a:ext>
            </a:extLst>
          </p:cNvPr>
          <p:cNvSpPr/>
          <p:nvPr/>
        </p:nvSpPr>
        <p:spPr>
          <a:xfrm>
            <a:off x="5804452" y="2403282"/>
            <a:ext cx="2051436" cy="20514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3692B92-C237-4001-99B6-37B888122255}"/>
              </a:ext>
            </a:extLst>
          </p:cNvPr>
          <p:cNvSpPr/>
          <p:nvPr/>
        </p:nvSpPr>
        <p:spPr>
          <a:xfrm>
            <a:off x="8055996" y="3583388"/>
            <a:ext cx="2051436" cy="20514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78EC0C4-FD18-4A74-8003-1C7C43E36947}"/>
              </a:ext>
            </a:extLst>
          </p:cNvPr>
          <p:cNvSpPr/>
          <p:nvPr/>
        </p:nvSpPr>
        <p:spPr>
          <a:xfrm>
            <a:off x="5398936" y="1878495"/>
            <a:ext cx="3101009" cy="31010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C7B1B89-8BB2-44D8-8638-13F47E0DD87A}"/>
              </a:ext>
            </a:extLst>
          </p:cNvPr>
          <p:cNvSpPr/>
          <p:nvPr/>
        </p:nvSpPr>
        <p:spPr>
          <a:xfrm>
            <a:off x="7529885" y="3058601"/>
            <a:ext cx="3101009" cy="31010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0A1398A7-C781-404E-92B4-AFD7E18C3855}"/>
              </a:ext>
            </a:extLst>
          </p:cNvPr>
          <p:cNvSpPr/>
          <p:nvPr/>
        </p:nvSpPr>
        <p:spPr>
          <a:xfrm>
            <a:off x="8715954" y="3746389"/>
            <a:ext cx="1254982" cy="580445"/>
          </a:xfrm>
          <a:prstGeom prst="wedgeRectCallout">
            <a:avLst>
              <a:gd name="adj1" fmla="val -20833"/>
              <a:gd name="adj2" fmla="val 8325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Buys </a:t>
            </a:r>
            <a:r>
              <a:rPr lang="en-IE" dirty="0" err="1"/>
              <a:t>Landrover</a:t>
            </a:r>
            <a:endParaRPr lang="en-GB" dirty="0"/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5E6944E4-950C-47F0-AAE2-5D9A395B297C}"/>
              </a:ext>
            </a:extLst>
          </p:cNvPr>
          <p:cNvSpPr/>
          <p:nvPr/>
        </p:nvSpPr>
        <p:spPr>
          <a:xfrm>
            <a:off x="6583680" y="2687541"/>
            <a:ext cx="890546" cy="580445"/>
          </a:xfrm>
          <a:prstGeom prst="wedgeRectCallout">
            <a:avLst>
              <a:gd name="adj1" fmla="val -20833"/>
              <a:gd name="adj2" fmla="val 832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Salary paid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7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10" grpId="0" animBg="1"/>
      <p:bldP spid="11" grpId="0" animBg="1"/>
      <p:bldP spid="18" grpId="0" animBg="1"/>
      <p:bldP spid="20" grpId="0" animBg="1"/>
      <p:bldP spid="17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AAB96-CCD4-4369-A474-09BB16F61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5478" y="630655"/>
            <a:ext cx="6274590" cy="934196"/>
          </a:xfr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 dirty="0"/>
              <a:t>The trouble with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09908-0230-4C7E-ABD1-455A6AE7E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 rot="5400000">
            <a:off x="-1629043" y="1629042"/>
            <a:ext cx="6859124" cy="360103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F08416E-82F1-43B7-88E3-2C87E2B9CCD1}"/>
              </a:ext>
            </a:extLst>
          </p:cNvPr>
          <p:cNvSpPr txBox="1">
            <a:spLocks/>
          </p:cNvSpPr>
          <p:nvPr/>
        </p:nvSpPr>
        <p:spPr>
          <a:xfrm>
            <a:off x="4485478" y="1926083"/>
            <a:ext cx="6732419" cy="2240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No “entity” can know the </a:t>
            </a:r>
            <a:r>
              <a:rPr lang="en-IE" u="sng" dirty="0">
                <a:solidFill>
                  <a:schemeClr val="accent1">
                    <a:lumMod val="75000"/>
                  </a:schemeClr>
                </a:solidFill>
              </a:rPr>
              <a:t>present</a:t>
            </a:r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 state of any other entity</a:t>
            </a:r>
            <a:endParaRPr lang="en-IE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47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AAB96-CCD4-4369-A474-09BB16F61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329" y="640081"/>
            <a:ext cx="6274590" cy="93419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The big take-away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09908-0230-4C7E-ABD1-455A6AE7E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0" y="0"/>
            <a:ext cx="4590853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F08416E-82F1-43B7-88E3-2C87E2B9CCD1}"/>
              </a:ext>
            </a:extLst>
          </p:cNvPr>
          <p:cNvSpPr txBox="1">
            <a:spLocks/>
          </p:cNvSpPr>
          <p:nvPr/>
        </p:nvSpPr>
        <p:spPr>
          <a:xfrm>
            <a:off x="5165682" y="2829909"/>
            <a:ext cx="8070054" cy="1045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What do you mean by </a:t>
            </a:r>
            <a:r>
              <a:rPr lang="en-IE" b="1" dirty="0">
                <a:solidFill>
                  <a:schemeClr val="accent1">
                    <a:lumMod val="75000"/>
                  </a:schemeClr>
                </a:solidFill>
              </a:rPr>
              <a:t>“is”</a:t>
            </a:r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en-IE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629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127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What do you mean by “is”?</vt:lpstr>
      <vt:lpstr>Local &amp; deterministic</vt:lpstr>
      <vt:lpstr>“Service” level</vt:lpstr>
      <vt:lpstr>“System” level</vt:lpstr>
      <vt:lpstr>“Time” the disruptor</vt:lpstr>
      <vt:lpstr>The “hotel room” example</vt:lpstr>
      <vt:lpstr>The “global bank” example</vt:lpstr>
      <vt:lpstr>The trouble with time</vt:lpstr>
      <vt:lpstr>The big take-away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question of state</dc:title>
  <dc:creator>Duncan Jones</dc:creator>
  <cp:lastModifiedBy>Duncan Jones</cp:lastModifiedBy>
  <cp:revision>36</cp:revision>
  <dcterms:created xsi:type="dcterms:W3CDTF">2018-09-18T18:55:25Z</dcterms:created>
  <dcterms:modified xsi:type="dcterms:W3CDTF">2021-09-28T20:07:51Z</dcterms:modified>
</cp:coreProperties>
</file>