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378C4-C95D-4C1A-8329-0EBD100A2EF0}" v="24" dt="2025-02-26T09:04:4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ones" userId="da7c1f76ba67390e" providerId="LiveId" clId="{CA2378C4-C95D-4C1A-8329-0EBD100A2EF0}"/>
    <pc:docChg chg="undo custSel addSld delSld modSld">
      <pc:chgData name="Duncan Jones" userId="da7c1f76ba67390e" providerId="LiveId" clId="{CA2378C4-C95D-4C1A-8329-0EBD100A2EF0}" dt="2025-02-26T09:15:12.607" v="869" actId="13822"/>
      <pc:docMkLst>
        <pc:docMk/>
      </pc:docMkLst>
      <pc:sldChg chg="addSp modSp mod">
        <pc:chgData name="Duncan Jones" userId="da7c1f76ba67390e" providerId="LiveId" clId="{CA2378C4-C95D-4C1A-8329-0EBD100A2EF0}" dt="2025-02-26T08:47:51.728" v="179" actId="167"/>
        <pc:sldMkLst>
          <pc:docMk/>
          <pc:sldMk cId="1076609252" sldId="256"/>
        </pc:sldMkLst>
        <pc:spChg chg="add mod ord">
          <ac:chgData name="Duncan Jones" userId="da7c1f76ba67390e" providerId="LiveId" clId="{CA2378C4-C95D-4C1A-8329-0EBD100A2EF0}" dt="2025-02-26T08:47:51.728" v="179" actId="167"/>
          <ac:spMkLst>
            <pc:docMk/>
            <pc:sldMk cId="1076609252" sldId="256"/>
            <ac:spMk id="5" creationId="{0E0BA565-2CA3-3C6C-2C85-55CE6CC851D2}"/>
          </ac:spMkLst>
        </pc:spChg>
        <pc:picChg chg="ord">
          <ac:chgData name="Duncan Jones" userId="da7c1f76ba67390e" providerId="LiveId" clId="{CA2378C4-C95D-4C1A-8329-0EBD100A2EF0}" dt="2025-02-26T08:47:51.060" v="178" actId="167"/>
          <ac:picMkLst>
            <pc:docMk/>
            <pc:sldMk cId="1076609252" sldId="256"/>
            <ac:picMk id="4" creationId="{BB098C33-2D8C-5D97-75CE-67BE8FA34477}"/>
          </ac:picMkLst>
        </pc:picChg>
        <pc:picChg chg="add mod">
          <ac:chgData name="Duncan Jones" userId="da7c1f76ba67390e" providerId="LiveId" clId="{CA2378C4-C95D-4C1A-8329-0EBD100A2EF0}" dt="2025-02-26T08:34:12.752" v="132" actId="1076"/>
          <ac:picMkLst>
            <pc:docMk/>
            <pc:sldMk cId="1076609252" sldId="256"/>
            <ac:picMk id="1026" creationId="{4F6ED46E-1D16-D9B3-E701-EB1214D8EF38}"/>
          </ac:picMkLst>
        </pc:picChg>
      </pc:sldChg>
      <pc:sldChg chg="new del">
        <pc:chgData name="Duncan Jones" userId="da7c1f76ba67390e" providerId="LiveId" clId="{CA2378C4-C95D-4C1A-8329-0EBD100A2EF0}" dt="2025-02-26T08:25:27.566" v="1" actId="2696"/>
        <pc:sldMkLst>
          <pc:docMk/>
          <pc:sldMk cId="613949101" sldId="257"/>
        </pc:sldMkLst>
      </pc:sldChg>
      <pc:sldChg chg="addSp delSp modSp add mod">
        <pc:chgData name="Duncan Jones" userId="da7c1f76ba67390e" providerId="LiveId" clId="{CA2378C4-C95D-4C1A-8329-0EBD100A2EF0}" dt="2025-02-26T09:07:46.042" v="850" actId="1076"/>
        <pc:sldMkLst>
          <pc:docMk/>
          <pc:sldMk cId="2583643410" sldId="257"/>
        </pc:sldMkLst>
        <pc:spChg chg="mod">
          <ac:chgData name="Duncan Jones" userId="da7c1f76ba67390e" providerId="LiveId" clId="{CA2378C4-C95D-4C1A-8329-0EBD100A2EF0}" dt="2025-02-26T08:28:19.146" v="53" actId="255"/>
          <ac:spMkLst>
            <pc:docMk/>
            <pc:sldMk cId="2583643410" sldId="257"/>
            <ac:spMk id="2" creationId="{E90EE8EB-5628-1586-187B-DFC924CBC56A}"/>
          </ac:spMkLst>
        </pc:spChg>
        <pc:spChg chg="del mod">
          <ac:chgData name="Duncan Jones" userId="da7c1f76ba67390e" providerId="LiveId" clId="{CA2378C4-C95D-4C1A-8329-0EBD100A2EF0}" dt="2025-02-26T08:25:50.783" v="25" actId="478"/>
          <ac:spMkLst>
            <pc:docMk/>
            <pc:sldMk cId="2583643410" sldId="257"/>
            <ac:spMk id="3" creationId="{CE55149F-256E-5DBD-5995-CEA9E9406852}"/>
          </ac:spMkLst>
        </pc:spChg>
        <pc:spChg chg="add mod">
          <ac:chgData name="Duncan Jones" userId="da7c1f76ba67390e" providerId="LiveId" clId="{CA2378C4-C95D-4C1A-8329-0EBD100A2EF0}" dt="2025-02-26T09:02:23.937" v="204" actId="20577"/>
          <ac:spMkLst>
            <pc:docMk/>
            <pc:sldMk cId="2583643410" sldId="257"/>
            <ac:spMk id="5" creationId="{88AE5E03-3A4A-167D-FCD6-993C5EDDFD46}"/>
          </ac:spMkLst>
        </pc:spChg>
        <pc:spChg chg="add mod">
          <ac:chgData name="Duncan Jones" userId="da7c1f76ba67390e" providerId="LiveId" clId="{CA2378C4-C95D-4C1A-8329-0EBD100A2EF0}" dt="2025-02-26T09:07:46.042" v="850" actId="1076"/>
          <ac:spMkLst>
            <pc:docMk/>
            <pc:sldMk cId="2583643410" sldId="257"/>
            <ac:spMk id="8" creationId="{F987DABA-E591-6B4C-84CA-28703FEF8F1B}"/>
          </ac:spMkLst>
        </pc:spChg>
        <pc:picChg chg="add mod">
          <ac:chgData name="Duncan Jones" userId="da7c1f76ba67390e" providerId="LiveId" clId="{CA2378C4-C95D-4C1A-8329-0EBD100A2EF0}" dt="2025-02-26T08:51:41.846" v="189" actId="1076"/>
          <ac:picMkLst>
            <pc:docMk/>
            <pc:sldMk cId="2583643410" sldId="257"/>
            <ac:picMk id="7" creationId="{56CC2F0A-F893-8DD3-B0EA-6FBBB15241A6}"/>
          </ac:picMkLst>
        </pc:picChg>
        <pc:picChg chg="add del mod">
          <ac:chgData name="Duncan Jones" userId="da7c1f76ba67390e" providerId="LiveId" clId="{CA2378C4-C95D-4C1A-8329-0EBD100A2EF0}" dt="2025-02-26T08:50:43.070" v="187" actId="21"/>
          <ac:picMkLst>
            <pc:docMk/>
            <pc:sldMk cId="2583643410" sldId="257"/>
            <ac:picMk id="2050" creationId="{991EE6D2-ECE2-F663-1C48-EA3E84D3810D}"/>
          </ac:picMkLst>
        </pc:picChg>
      </pc:sldChg>
      <pc:sldChg chg="addSp modSp add mod">
        <pc:chgData name="Duncan Jones" userId="da7c1f76ba67390e" providerId="LiveId" clId="{CA2378C4-C95D-4C1A-8329-0EBD100A2EF0}" dt="2025-02-26T09:07:39.825" v="849" actId="1076"/>
        <pc:sldMkLst>
          <pc:docMk/>
          <pc:sldMk cId="2215008950" sldId="258"/>
        </pc:sldMkLst>
        <pc:spChg chg="mod">
          <ac:chgData name="Duncan Jones" userId="da7c1f76ba67390e" providerId="LiveId" clId="{CA2378C4-C95D-4C1A-8329-0EBD100A2EF0}" dt="2025-02-26T08:28:59.542" v="89" actId="20577"/>
          <ac:spMkLst>
            <pc:docMk/>
            <pc:sldMk cId="2215008950" sldId="258"/>
            <ac:spMk id="2" creationId="{DC3B0F92-55C8-73B3-BBE9-7E324E7948F9}"/>
          </ac:spMkLst>
        </pc:spChg>
        <pc:spChg chg="add mod">
          <ac:chgData name="Duncan Jones" userId="da7c1f76ba67390e" providerId="LiveId" clId="{CA2378C4-C95D-4C1A-8329-0EBD100A2EF0}" dt="2025-02-26T08:38:57.525" v="137"/>
          <ac:spMkLst>
            <pc:docMk/>
            <pc:sldMk cId="2215008950" sldId="258"/>
            <ac:spMk id="3" creationId="{E458E46E-776F-9EC8-963C-B5637FAC3F77}"/>
          </ac:spMkLst>
        </pc:spChg>
        <pc:spChg chg="add mod">
          <ac:chgData name="Duncan Jones" userId="da7c1f76ba67390e" providerId="LiveId" clId="{CA2378C4-C95D-4C1A-8329-0EBD100A2EF0}" dt="2025-02-26T09:07:39.825" v="849" actId="1076"/>
          <ac:spMkLst>
            <pc:docMk/>
            <pc:sldMk cId="2215008950" sldId="258"/>
            <ac:spMk id="7" creationId="{502F01AD-8CC9-A682-AFB8-4E6E113706A8}"/>
          </ac:spMkLst>
        </pc:spChg>
        <pc:picChg chg="mod">
          <ac:chgData name="Duncan Jones" userId="da7c1f76ba67390e" providerId="LiveId" clId="{CA2378C4-C95D-4C1A-8329-0EBD100A2EF0}" dt="2025-02-26T08:55:54.826" v="198" actId="14100"/>
          <ac:picMkLst>
            <pc:docMk/>
            <pc:sldMk cId="2215008950" sldId="258"/>
            <ac:picMk id="4" creationId="{C231765B-B091-EAC3-261E-C3FDC74B9BFB}"/>
          </ac:picMkLst>
        </pc:picChg>
        <pc:picChg chg="add mod">
          <ac:chgData name="Duncan Jones" userId="da7c1f76ba67390e" providerId="LiveId" clId="{CA2378C4-C95D-4C1A-8329-0EBD100A2EF0}" dt="2025-02-26T08:55:24.620" v="195" actId="14100"/>
          <ac:picMkLst>
            <pc:docMk/>
            <pc:sldMk cId="2215008950" sldId="258"/>
            <ac:picMk id="6" creationId="{B6A5D70A-872E-5CC5-4F0D-154FEBE81D46}"/>
          </ac:picMkLst>
        </pc:picChg>
        <pc:picChg chg="add mod">
          <ac:chgData name="Duncan Jones" userId="da7c1f76ba67390e" providerId="LiveId" clId="{CA2378C4-C95D-4C1A-8329-0EBD100A2EF0}" dt="2025-02-26T08:56:26.175" v="203" actId="1076"/>
          <ac:picMkLst>
            <pc:docMk/>
            <pc:sldMk cId="2215008950" sldId="258"/>
            <ac:picMk id="3074" creationId="{7D97C41D-2B26-070C-8C36-2F907FD10C3E}"/>
          </ac:picMkLst>
        </pc:picChg>
      </pc:sldChg>
      <pc:sldChg chg="modSp add mod">
        <pc:chgData name="Duncan Jones" userId="da7c1f76ba67390e" providerId="LiveId" clId="{CA2378C4-C95D-4C1A-8329-0EBD100A2EF0}" dt="2025-02-26T08:41:35.901" v="173" actId="20577"/>
        <pc:sldMkLst>
          <pc:docMk/>
          <pc:sldMk cId="593716304" sldId="259"/>
        </pc:sldMkLst>
        <pc:spChg chg="mod">
          <ac:chgData name="Duncan Jones" userId="da7c1f76ba67390e" providerId="LiveId" clId="{CA2378C4-C95D-4C1A-8329-0EBD100A2EF0}" dt="2025-02-26T08:41:35.901" v="173" actId="20577"/>
          <ac:spMkLst>
            <pc:docMk/>
            <pc:sldMk cId="593716304" sldId="259"/>
            <ac:spMk id="2" creationId="{BB28FBB9-0D19-121D-110B-EE14512E4293}"/>
          </ac:spMkLst>
        </pc:spChg>
      </pc:sldChg>
      <pc:sldChg chg="addSp modSp add mod">
        <pc:chgData name="Duncan Jones" userId="da7c1f76ba67390e" providerId="LiveId" clId="{CA2378C4-C95D-4C1A-8329-0EBD100A2EF0}" dt="2025-02-26T09:15:12.607" v="869" actId="13822"/>
        <pc:sldMkLst>
          <pc:docMk/>
          <pc:sldMk cId="816813475" sldId="260"/>
        </pc:sldMkLst>
        <pc:spChg chg="mod">
          <ac:chgData name="Duncan Jones" userId="da7c1f76ba67390e" providerId="LiveId" clId="{CA2378C4-C95D-4C1A-8329-0EBD100A2EF0}" dt="2025-02-26T09:09:34.405" v="859" actId="20577"/>
          <ac:spMkLst>
            <pc:docMk/>
            <pc:sldMk cId="816813475" sldId="260"/>
            <ac:spMk id="2" creationId="{6871F5B0-6618-8570-6FAF-574EE8D23AA0}"/>
          </ac:spMkLst>
        </pc:spChg>
        <pc:picChg chg="add mod">
          <ac:chgData name="Duncan Jones" userId="da7c1f76ba67390e" providerId="LiveId" clId="{CA2378C4-C95D-4C1A-8329-0EBD100A2EF0}" dt="2025-02-26T09:13:59.231" v="862" actId="1076"/>
          <ac:picMkLst>
            <pc:docMk/>
            <pc:sldMk cId="816813475" sldId="260"/>
            <ac:picMk id="6" creationId="{FDBE21DB-32B3-04D3-7319-14AB2A17C233}"/>
          </ac:picMkLst>
        </pc:picChg>
        <pc:picChg chg="add mod">
          <ac:chgData name="Duncan Jones" userId="da7c1f76ba67390e" providerId="LiveId" clId="{CA2378C4-C95D-4C1A-8329-0EBD100A2EF0}" dt="2025-02-26T09:14:41.018" v="867" actId="1076"/>
          <ac:picMkLst>
            <pc:docMk/>
            <pc:sldMk cId="816813475" sldId="260"/>
            <ac:picMk id="8" creationId="{DDD36A9E-435B-214C-F213-0A41C6637AE7}"/>
          </ac:picMkLst>
        </pc:picChg>
        <pc:cxnChg chg="add mod">
          <ac:chgData name="Duncan Jones" userId="da7c1f76ba67390e" providerId="LiveId" clId="{CA2378C4-C95D-4C1A-8329-0EBD100A2EF0}" dt="2025-02-26T09:15:12.607" v="869" actId="13822"/>
          <ac:cxnSpMkLst>
            <pc:docMk/>
            <pc:sldMk cId="816813475" sldId="260"/>
            <ac:cxnSpMk id="12" creationId="{A0060F59-0CDF-4925-39D8-E57E7069B3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3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AI-generated content may be incorrect.">
            <a:extLst>
              <a:ext uri="{FF2B5EF4-FFF2-40B4-BE49-F238E27FC236}">
                <a16:creationId xmlns:a16="http://schemas.microsoft.com/office/drawing/2014/main" id="{BB098C33-2D8C-5D97-75CE-67BE8FA3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" b="137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D171F-C182-6430-88D1-64847E2B0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IE" sz="8000" dirty="0">
                <a:solidFill>
                  <a:srgbClr val="FFFFFF"/>
                </a:solidFill>
              </a:rPr>
              <a:t>Fracking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6F4A-FF47-790C-754D-50A78A76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en-IE" sz="6000" dirty="0">
                <a:solidFill>
                  <a:srgbClr val="FFFFFF"/>
                </a:solidFill>
              </a:rPr>
              <a:t>Just the facts</a:t>
            </a:r>
            <a:endParaRPr lang="en-GB" sz="6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ncolnshire Flag | British County Flags">
            <a:extLst>
              <a:ext uri="{FF2B5EF4-FFF2-40B4-BE49-F238E27FC236}">
                <a16:creationId xmlns:a16="http://schemas.microsoft.com/office/drawing/2014/main" id="{4F6ED46E-1D16-D9B3-E701-EB1214D8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28" y="4612331"/>
            <a:ext cx="1126179" cy="15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A565-2CA3-3C6C-2C85-55CE6CC851D2}"/>
              </a:ext>
            </a:extLst>
          </p:cNvPr>
          <p:cNvSpPr txBox="1"/>
          <p:nvPr/>
        </p:nvSpPr>
        <p:spPr>
          <a:xfrm>
            <a:off x="10194173" y="5198853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Lincolnshire</a:t>
            </a:r>
          </a:p>
          <a:p>
            <a:r>
              <a:rPr lang="en-IE" dirty="0">
                <a:solidFill>
                  <a:schemeClr val="bg1"/>
                </a:solidFill>
              </a:rPr>
              <a:t>Citizens</a:t>
            </a:r>
          </a:p>
          <a:p>
            <a:r>
              <a:rPr lang="en-IE" dirty="0">
                <a:solidFill>
                  <a:schemeClr val="bg1"/>
                </a:solidFill>
              </a:rPr>
              <a:t>Assembly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6BF88-D341-FA49-C1E0-31435D3C0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6B056E-CA42-AEE2-7F50-48836B12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AI-generated content may be incorrect.">
            <a:extLst>
              <a:ext uri="{FF2B5EF4-FFF2-40B4-BE49-F238E27FC236}">
                <a16:creationId xmlns:a16="http://schemas.microsoft.com/office/drawing/2014/main" id="{A932D995-F86C-C700-12F5-A83D64FC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" b="137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C32CA-7DFD-7B14-7EC7-124B5F62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E8EB-5628-1586-187B-DFC924CB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11259902" cy="3893582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Traditional gas extraction</a:t>
            </a:r>
            <a:endParaRPr lang="en-GB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2FF96A-8075-5616-6EEB-CA9BB1F41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5741-723C-39F9-3F35-7D4FB0E3E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8AE5E03-3A4A-167D-FCD6-993C5EDDFD46}"/>
              </a:ext>
            </a:extLst>
          </p:cNvPr>
          <p:cNvSpPr/>
          <p:nvPr/>
        </p:nvSpPr>
        <p:spPr>
          <a:xfrm>
            <a:off x="643466" y="1573161"/>
            <a:ext cx="10905067" cy="46061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C2F0A-F893-8DD3-B0EA-6FBBB152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97" y="2002224"/>
            <a:ext cx="5973009" cy="341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7DABA-E591-6B4C-84CA-28703FEF8F1B}"/>
              </a:ext>
            </a:extLst>
          </p:cNvPr>
          <p:cNvSpPr txBox="1"/>
          <p:nvPr/>
        </p:nvSpPr>
        <p:spPr>
          <a:xfrm>
            <a:off x="754363" y="1874867"/>
            <a:ext cx="4296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oil and gas are trapped under a curved layer of rock they can’t get through.</a:t>
            </a:r>
            <a:br>
              <a:rPr lang="en-IE" dirty="0"/>
            </a:br>
            <a:br>
              <a:rPr lang="en-IE" dirty="0"/>
            </a:br>
            <a:r>
              <a:rPr lang="en-IE" dirty="0"/>
              <a:t>The well drills through this layer and the pressure of the rock pushes the oil and gas out.</a:t>
            </a:r>
            <a:br>
              <a:rPr lang="en-IE" dirty="0"/>
            </a:br>
            <a:br>
              <a:rPr lang="en-IE" dirty="0"/>
            </a:br>
            <a:r>
              <a:rPr lang="en-IE" dirty="0"/>
              <a:t>If the pressure falls water can be pumped down to get the last of the oil and gas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6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8C586-93D1-DE6F-C9D4-2AC6AFF5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608B2D-C392-621F-13A9-34AD2DE01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AI-generated content may be incorrect.">
            <a:extLst>
              <a:ext uri="{FF2B5EF4-FFF2-40B4-BE49-F238E27FC236}">
                <a16:creationId xmlns:a16="http://schemas.microsoft.com/office/drawing/2014/main" id="{C231765B-B091-EAC3-261E-C3FDC74B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" b="137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795638-269F-7E50-A0D5-F0D086DB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0F92-55C8-73B3-BBE9-7E324E794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11259902" cy="3893582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Hydraulic fracturing gas extraction (“fracking”)</a:t>
            </a:r>
            <a:endParaRPr lang="en-GB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B4753-97DC-6ACB-1E7D-F2F5683F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BA2B0-6800-3EC4-014D-DC59D8735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58E46E-776F-9EC8-963C-B5637FAC3F77}"/>
              </a:ext>
            </a:extLst>
          </p:cNvPr>
          <p:cNvSpPr/>
          <p:nvPr/>
        </p:nvSpPr>
        <p:spPr>
          <a:xfrm>
            <a:off x="643466" y="1573161"/>
            <a:ext cx="10905067" cy="46061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5D70A-872E-5CC5-4F0D-154FEBE8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28" y="1686954"/>
            <a:ext cx="4227747" cy="4218546"/>
          </a:xfrm>
          <a:prstGeom prst="rect">
            <a:avLst/>
          </a:prstGeom>
        </p:spPr>
      </p:pic>
      <p:pic>
        <p:nvPicPr>
          <p:cNvPr id="3074" name="Picture 2" descr="Shale Rock on Nature Background. Stock Photo - Image of geological ...">
            <a:extLst>
              <a:ext uri="{FF2B5EF4-FFF2-40B4-BE49-F238E27FC236}">
                <a16:creationId xmlns:a16="http://schemas.microsoft.com/office/drawing/2014/main" id="{7D97C41D-2B26-070C-8C36-2F907FD1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3481" y="4214820"/>
            <a:ext cx="1297860" cy="865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F01AD-8CC9-A682-AFB8-4E6E113706A8}"/>
              </a:ext>
            </a:extLst>
          </p:cNvPr>
          <p:cNvSpPr txBox="1"/>
          <p:nvPr/>
        </p:nvSpPr>
        <p:spPr>
          <a:xfrm>
            <a:off x="748570" y="1818391"/>
            <a:ext cx="4296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oil and gas are trapped in between the many layers of a type of rock called shale.</a:t>
            </a:r>
            <a:br>
              <a:rPr lang="en-IE" dirty="0"/>
            </a:br>
            <a:br>
              <a:rPr lang="en-IE" dirty="0"/>
            </a:br>
            <a:r>
              <a:rPr lang="en-IE" dirty="0"/>
              <a:t>Water is pumped down under very high pressure to crack this rock layer.</a:t>
            </a:r>
          </a:p>
          <a:p>
            <a:endParaRPr lang="en-IE" dirty="0"/>
          </a:p>
          <a:p>
            <a:r>
              <a:rPr lang="en-IE" dirty="0"/>
              <a:t>The oil and gas escape and can be pumped back out in the liquid that was pumped down.</a:t>
            </a:r>
          </a:p>
          <a:p>
            <a:endParaRPr lang="en-IE" dirty="0"/>
          </a:p>
          <a:p>
            <a:r>
              <a:rPr lang="en-IE" dirty="0"/>
              <a:t>The oil and gas are then separated from the fracking liquid.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0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64BA2-1DA1-1273-DF5B-7205ADCD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96D104-9CEE-0717-A06D-7F3542D10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AI-generated content may be incorrect.">
            <a:extLst>
              <a:ext uri="{FF2B5EF4-FFF2-40B4-BE49-F238E27FC236}">
                <a16:creationId xmlns:a16="http://schemas.microsoft.com/office/drawing/2014/main" id="{21066A52-F177-44B7-A955-2CE497C4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" b="137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D151AD-02D5-0A19-8A83-256D72C90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8FBB9-0D19-121D-110B-EE14512E4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11259902" cy="3893582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The differences</a:t>
            </a:r>
            <a:endParaRPr lang="en-GB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F502DD-D788-B16F-6D19-D6FB884C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B72912-468C-CB7A-AD63-D76BAFB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29B97F-7627-1168-D494-A58127028972}"/>
              </a:ext>
            </a:extLst>
          </p:cNvPr>
          <p:cNvSpPr/>
          <p:nvPr/>
        </p:nvSpPr>
        <p:spPr>
          <a:xfrm>
            <a:off x="643466" y="1573161"/>
            <a:ext cx="10905067" cy="46061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9572F-47D7-B989-B729-413DB4D7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27D28-A127-337A-266C-15281F944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AI-generated content may be incorrect.">
            <a:extLst>
              <a:ext uri="{FF2B5EF4-FFF2-40B4-BE49-F238E27FC236}">
                <a16:creationId xmlns:a16="http://schemas.microsoft.com/office/drawing/2014/main" id="{E2A90CEA-54BB-ABEF-E203-31FDD9A2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" b="137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FF5665-48F3-5094-8FAB-6856E9FBD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1F5B0-6618-8570-6FAF-574EE8D2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11259902" cy="3893582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The opinions</a:t>
            </a:r>
            <a:endParaRPr lang="en-GB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5E8CED-98CA-4C46-4D77-938785BE6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22C1F6-827A-2DD1-5DD2-A697059E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363B0E-86B9-C714-9C5F-F1DF2ED3C8AA}"/>
              </a:ext>
            </a:extLst>
          </p:cNvPr>
          <p:cNvSpPr/>
          <p:nvPr/>
        </p:nvSpPr>
        <p:spPr>
          <a:xfrm>
            <a:off x="643466" y="1573161"/>
            <a:ext cx="10905067" cy="46061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21DB-32B3-04D3-7319-14AB2A17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8" y="1631210"/>
            <a:ext cx="759364" cy="872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D36A9E-435B-214C-F213-0A41C663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07" y="1610248"/>
            <a:ext cx="759364" cy="8510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60F59-0CDF-4925-39D8-E57E7069B3A2}"/>
              </a:ext>
            </a:extLst>
          </p:cNvPr>
          <p:cNvCxnSpPr>
            <a:stCxn id="3" idx="0"/>
          </p:cNvCxnSpPr>
          <p:nvPr/>
        </p:nvCxnSpPr>
        <p:spPr>
          <a:xfrm>
            <a:off x="6096000" y="1573161"/>
            <a:ext cx="0" cy="4606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134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Amasis MT Pro Medium</vt:lpstr>
      <vt:lpstr>Arial</vt:lpstr>
      <vt:lpstr>Univers Light</vt:lpstr>
      <vt:lpstr>TribuneVTI</vt:lpstr>
      <vt:lpstr>Fracking</vt:lpstr>
      <vt:lpstr>Traditional gas extraction</vt:lpstr>
      <vt:lpstr>Hydraulic fracturing gas extraction (“fracking”)</vt:lpstr>
      <vt:lpstr>The differences</vt:lpstr>
      <vt:lpstr>The opinions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Jones</dc:creator>
  <cp:lastModifiedBy>Duncan Jones</cp:lastModifiedBy>
  <cp:revision>1</cp:revision>
  <dcterms:created xsi:type="dcterms:W3CDTF">2025-02-26T08:21:34Z</dcterms:created>
  <dcterms:modified xsi:type="dcterms:W3CDTF">2025-02-26T09:15:13Z</dcterms:modified>
</cp:coreProperties>
</file>