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Ethnicgroupbubble/LifetimeDemandbyCount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2BE0841-DEF5-413C-94BB-8FF829D7622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Ethnic group bubble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A0099E7-CB57-4BB8-88B0-1D74CE357A9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3/28/2023 5:16:05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x Plot Excluding Most W. Euro Outliers Limited to $15,000" id="10" name="slide10">
            <a:extLst>
              <a:ext uri="{FF2B5EF4-FFF2-40B4-BE49-F238E27FC236}">
                <a16:creationId xmlns:a16="http://schemas.microsoft.com/office/drawing/2014/main" id="{2A85F3CD-02AC-4C72-A816-30EB246B7E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700"/>
            <a:ext cx="12192000" cy="572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TEN contributors" id="11" name="slide11">
            <a:extLst>
              <a:ext uri="{FF2B5EF4-FFF2-40B4-BE49-F238E27FC236}">
                <a16:creationId xmlns:a16="http://schemas.microsoft.com/office/drawing/2014/main" id="{85F4B9EA-3C0D-487C-836B-54DC01DAE9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981200"/>
            <a:ext cx="2495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tetime Demand Non West" id="2" name="slide2">
            <a:extLst>
              <a:ext uri="{FF2B5EF4-FFF2-40B4-BE49-F238E27FC236}">
                <a16:creationId xmlns:a16="http://schemas.microsoft.com/office/drawing/2014/main" id="{9E0BC1B2-CD46-45CD-91B9-58574690F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82" y="0"/>
            <a:ext cx="9292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tetime Demand Western Euro" id="3" name="slide3">
            <a:extLst>
              <a:ext uri="{FF2B5EF4-FFF2-40B4-BE49-F238E27FC236}">
                <a16:creationId xmlns:a16="http://schemas.microsoft.com/office/drawing/2014/main" id="{C987D524-BF0D-48EC-8EE8-CCA9A0555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ing with K Group" id="4" name="slide4">
            <a:extLst>
              <a:ext uri="{FF2B5EF4-FFF2-40B4-BE49-F238E27FC236}">
                <a16:creationId xmlns:a16="http://schemas.microsoft.com/office/drawing/2014/main" id="{261264C8-4B74-4387-9156-4C95612D28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8" y="0"/>
            <a:ext cx="4406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fetime Demand by Count" id="5" name="slide5">
            <a:extLst>
              <a:ext uri="{FF2B5EF4-FFF2-40B4-BE49-F238E27FC236}">
                <a16:creationId xmlns:a16="http://schemas.microsoft.com/office/drawing/2014/main" id="{B99F8307-669B-4ADB-BAF0-274F5963F4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52" y="0"/>
            <a:ext cx="7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Lifetime Demand" id="6" name="slide6">
            <a:extLst>
              <a:ext uri="{FF2B5EF4-FFF2-40B4-BE49-F238E27FC236}">
                <a16:creationId xmlns:a16="http://schemas.microsoft.com/office/drawing/2014/main" id="{0C8E2E6C-2672-4AE8-A216-A5B5546318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52" y="0"/>
            <a:ext cx="7848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V Table" id="7" name="slide7">
            <a:extLst>
              <a:ext uri="{FF2B5EF4-FFF2-40B4-BE49-F238E27FC236}">
                <a16:creationId xmlns:a16="http://schemas.microsoft.com/office/drawing/2014/main" id="{16B33FF0-CC32-418D-8FB5-06EEC46C4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2647950"/>
            <a:ext cx="24955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. Vist" id="8" name="slide8">
            <a:extLst>
              <a:ext uri="{FF2B5EF4-FFF2-40B4-BE49-F238E27FC236}">
                <a16:creationId xmlns:a16="http://schemas.microsoft.com/office/drawing/2014/main" id="{C88D5888-69B4-4634-9BF3-F63277CABB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997"/>
            <a:ext cx="12192000" cy="52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ntributors (Western Europeans)" id="9" name="slide9">
            <a:extLst>
              <a:ext uri="{FF2B5EF4-FFF2-40B4-BE49-F238E27FC236}">
                <a16:creationId xmlns:a16="http://schemas.microsoft.com/office/drawing/2014/main" id="{D7E16D46-A643-4D12-93EA-52BF347AFD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816"/>
            <a:ext cx="12192000" cy="52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2023-03-28T17:16:05Z</dcterms:created>
  <dcterms:modified xsi:type="dcterms:W3CDTF">2023-03-28T17:16:05Z</dcterms:modified>
</cp:coreProperties>
</file>